
<file path=[Content_Types].xml><?xml version="1.0" encoding="utf-8"?>
<Types xmlns="http://schemas.openxmlformats.org/package/2006/content-types">
  <Default Extension="jpeg" ContentType="image/jpeg"/>
  <Default Extension="vml" ContentType="application/vnd.openxmlformats-officedocument.vmlDrawing"/>
  <Default Extension="docx" ContentType="application/vnd.openxmlformats-officedocument.wordprocessingml.document"/>
  <Default Extension="png" ContentType="image/png"/>
  <Default Extension="emf" ContentType="image/x-emf"/>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notesMasters/notesMaster1.xml" ContentType="application/vnd.openxmlformats-officedocument.presentationml.notesMaster+xml"/>
  <Override PartName="/ppt/notesSlides/notesSlide1.xml" ContentType="application/vnd.openxmlformats-officedocument.presentationml.notesSlide+xml"/>
  <Override PartName="/ppt/notesSlides/notesSlide2.xml" ContentType="application/vnd.openxmlformats-officedocument.presentationml.notesSlide+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theme/theme2.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4" Type="http://schemas.openxmlformats.org/package/2006/relationships/metadata/thumbnail" Target="docProps/thumbnail.jpeg"/><Relationship Id="rId3" Type="http://schemas.openxmlformats.org/package/2006/relationships/metadata/core-properties" Target="docProps/core.xml"/><Relationship Id="rId2" Type="http://schemas.openxmlformats.org/officeDocument/2006/relationships/extended-properties" Target="docProps/app.xml"/><Relationship Id="rId5"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notesMasterIdLst>
    <p:notesMasterId r:id="rId17"/>
  </p:notesMasterIdLst>
  <p:sldIdLst>
    <p:sldId id="304" r:id="rId3"/>
    <p:sldId id="305" r:id="rId4"/>
    <p:sldId id="258" r:id="rId5"/>
    <p:sldId id="260" r:id="rId6"/>
    <p:sldId id="261" r:id="rId7"/>
    <p:sldId id="262" r:id="rId8"/>
    <p:sldId id="263" r:id="rId9"/>
    <p:sldId id="264" r:id="rId10"/>
    <p:sldId id="265" r:id="rId11"/>
    <p:sldId id="266" r:id="rId12"/>
    <p:sldId id="267" r:id="rId13"/>
    <p:sldId id="268" r:id="rId14"/>
    <p:sldId id="269" r:id="rId15"/>
    <p:sldId id="270" r:id="rId16"/>
    <p:sldId id="271" r:id="rId18"/>
    <p:sldId id="272" r:id="rId19"/>
    <p:sldId id="273" r:id="rId20"/>
    <p:sldId id="274" r:id="rId21"/>
    <p:sldId id="275" r:id="rId22"/>
    <p:sldId id="276" r:id="rId23"/>
    <p:sldId id="277" r:id="rId24"/>
    <p:sldId id="278" r:id="rId25"/>
    <p:sldId id="279" r:id="rId26"/>
    <p:sldId id="280" r:id="rId27"/>
    <p:sldId id="282" r:id="rId28"/>
    <p:sldId id="284" r:id="rId29"/>
    <p:sldId id="285" r:id="rId30"/>
    <p:sldId id="286" r:id="rId31"/>
    <p:sldId id="287" r:id="rId32"/>
    <p:sldId id="288" r:id="rId33"/>
    <p:sldId id="289" r:id="rId34"/>
    <p:sldId id="290" r:id="rId35"/>
    <p:sldId id="291" r:id="rId36"/>
    <p:sldId id="292" r:id="rId37"/>
    <p:sldId id="293" r:id="rId38"/>
    <p:sldId id="294" r:id="rId39"/>
    <p:sldId id="295" r:id="rId40"/>
    <p:sldId id="296" r:id="rId41"/>
    <p:sldId id="297" r:id="rId42"/>
    <p:sldId id="298" r:id="rId43"/>
    <p:sldId id="299" r:id="rId44"/>
    <p:sldId id="300" r:id="rId45"/>
    <p:sldId id="301" r:id="rId46"/>
    <p:sldId id="302" r:id="rId47"/>
    <p:sldId id="306" r:id="rId48"/>
  </p:sldIdLst>
  <p:sldSz cx="9144000" cy="6858000" type="screen4x3"/>
  <p:notesSz cx="6858000" cy="9144000"/>
  <p:defaultTex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a:tblStyle styleId="{5C22544A-7EE6-4342-B048-85BDC9FD1C3A}" styleName="中度样式 2 - 强调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9DCAF9ED-07DC-4A11-8D7F-57B35C25682E}" styleName="中度样式 1 - 强调 2">
    <a:wholeTbl>
      <a:tcTxStyle>
        <a:fontRef idx="minor">
          <a:scrgbClr r="0" g="0" b="0"/>
        </a:fontRef>
        <a:schemeClr val="dk1"/>
      </a:tcTxStyle>
      <a:tcStyle>
        <a:tcBdr>
          <a:left>
            <a:ln w="12700" cmpd="sng">
              <a:solidFill>
                <a:schemeClr val="accent2"/>
              </a:solidFill>
            </a:ln>
          </a:left>
          <a:right>
            <a:ln w="12700" cmpd="sng">
              <a:solidFill>
                <a:schemeClr val="accent2"/>
              </a:solidFill>
            </a:ln>
          </a:right>
          <a:top>
            <a:ln w="12700" cmpd="sng">
              <a:solidFill>
                <a:schemeClr val="accent2"/>
              </a:solidFill>
            </a:ln>
          </a:top>
          <a:bottom>
            <a:ln w="12700" cmpd="sng">
              <a:solidFill>
                <a:schemeClr val="accent2"/>
              </a:solidFill>
            </a:ln>
          </a:bottom>
          <a:insideH>
            <a:ln w="12700" cmpd="sng">
              <a:solidFill>
                <a:schemeClr val="accent2"/>
              </a:solidFill>
            </a:ln>
          </a:insideH>
          <a:insideV>
            <a:ln>
              <a:noFill/>
            </a:ln>
          </a:insideV>
        </a:tcBdr>
        <a:fill>
          <a:solidFill>
            <a:schemeClr val="lt1"/>
          </a:solidFill>
        </a:fill>
      </a:tcStyle>
    </a:wholeTbl>
    <a:band1H>
      <a:tcStyle>
        <a:tcBdr/>
        <a:fill>
          <a:solidFill>
            <a:schemeClr val="accent2">
              <a:tint val="20000"/>
            </a:schemeClr>
          </a:solidFill>
        </a:fill>
      </a:tcStyle>
    </a:band1H>
    <a:band1V>
      <a:tcStyle>
        <a:tcBdr/>
        <a:fill>
          <a:solidFill>
            <a:schemeClr val="accent2">
              <a:tint val="20000"/>
            </a:schemeClr>
          </a:solidFill>
        </a:fill>
      </a:tcStyle>
    </a:band1V>
    <a:lastCol>
      <a:tcTxStyle b="on"/>
      <a:tcStyle>
        <a:tcBdr/>
      </a:tcStyle>
    </a:lastCol>
    <a:firstCol>
      <a:tcTxStyle b="on"/>
      <a:tcStyle>
        <a:tcBdr/>
      </a:tcStyle>
    </a:firstCol>
    <a:lastRow>
      <a:tcTxStyle b="on"/>
      <a:tcStyle>
        <a:tcBdr>
          <a:top>
            <a:ln w="50800" cmpd="dbl">
              <a:solidFill>
                <a:schemeClr val="accent2"/>
              </a:solidFill>
            </a:ln>
          </a:top>
        </a:tcBdr>
        <a:fill>
          <a:solidFill>
            <a:schemeClr val="lt1"/>
          </a:solidFill>
        </a:fill>
      </a:tcStyle>
    </a:lastRow>
    <a:firstRow>
      <a:tcTxStyle b="on">
        <a:fontRef idx="minor">
          <a:scrgbClr r="0" g="0" b="0"/>
        </a:fontRef>
        <a:schemeClr val="lt1"/>
      </a:tcTxStyle>
      <a:tcStyle>
        <a:tcBdr/>
        <a:fill>
          <a:solidFill>
            <a:schemeClr val="accent2"/>
          </a:solidFill>
        </a:fill>
      </a:tcStyle>
    </a:firstRow>
  </a:tblStyle>
  <a:tblStyle styleId="{1FECB4D8-DB02-4DC6-A0A2-4F2EBAE1DC90}" styleName="中度样式 1 - 强调 3">
    <a:wholeTbl>
      <a:tcTxStyle>
        <a:fontRef idx="minor">
          <a:scrgbClr r="0" g="0" b="0"/>
        </a:fontRef>
        <a:schemeClr val="dk1"/>
      </a:tcTxStyle>
      <a:tcStyle>
        <a:tcBdr>
          <a:left>
            <a:ln w="12700" cmpd="sng">
              <a:solidFill>
                <a:schemeClr val="accent3"/>
              </a:solidFill>
            </a:ln>
          </a:left>
          <a:right>
            <a:ln w="12700" cmpd="sng">
              <a:solidFill>
                <a:schemeClr val="accent3"/>
              </a:solidFill>
            </a:ln>
          </a:right>
          <a:top>
            <a:ln w="12700" cmpd="sng">
              <a:solidFill>
                <a:schemeClr val="accent3"/>
              </a:solidFill>
            </a:ln>
          </a:top>
          <a:bottom>
            <a:ln w="12700" cmpd="sng">
              <a:solidFill>
                <a:schemeClr val="accent3"/>
              </a:solidFill>
            </a:ln>
          </a:bottom>
          <a:insideH>
            <a:ln w="12700" cmpd="sng">
              <a:solidFill>
                <a:schemeClr val="accent3"/>
              </a:solidFill>
            </a:ln>
          </a:insideH>
          <a:insideV>
            <a:ln>
              <a:noFill/>
            </a:ln>
          </a:insideV>
        </a:tcBdr>
        <a:fill>
          <a:solidFill>
            <a:schemeClr val="lt1"/>
          </a:solidFill>
        </a:fill>
      </a:tcStyle>
    </a:wholeTbl>
    <a:band1H>
      <a:tcStyle>
        <a:tcBdr/>
        <a:fill>
          <a:solidFill>
            <a:schemeClr val="accent3">
              <a:tint val="20000"/>
            </a:schemeClr>
          </a:solidFill>
        </a:fill>
      </a:tcStyle>
    </a:band1H>
    <a:band1V>
      <a:tcStyle>
        <a:tcBdr/>
        <a:fill>
          <a:solidFill>
            <a:schemeClr val="accent3">
              <a:tint val="20000"/>
            </a:schemeClr>
          </a:solidFill>
        </a:fill>
      </a:tcStyle>
    </a:band1V>
    <a:lastCol>
      <a:tcTxStyle b="on"/>
      <a:tcStyle>
        <a:tcBdr/>
      </a:tcStyle>
    </a:lastCol>
    <a:firstCol>
      <a:tcTxStyle b="on"/>
      <a:tcStyle>
        <a:tcBdr/>
      </a:tcStyle>
    </a:firstCol>
    <a:lastRow>
      <a:tcTxStyle b="on"/>
      <a:tcStyle>
        <a:tcBdr>
          <a:top>
            <a:ln w="50800" cmpd="dbl">
              <a:solidFill>
                <a:schemeClr val="accent3"/>
              </a:solidFill>
            </a:ln>
          </a:top>
        </a:tcBdr>
        <a:fill>
          <a:solidFill>
            <a:schemeClr val="lt1"/>
          </a:solidFill>
        </a:fill>
      </a:tcStyle>
    </a:lastRow>
    <a:firstRow>
      <a:tcTxStyle b="on">
        <a:fontRef idx="minor">
          <a:scrgbClr r="0" g="0" b="0"/>
        </a:fontRef>
        <a:schemeClr val="lt1"/>
      </a:tcTxStyle>
      <a:tcStyle>
        <a:tcBdr/>
        <a:fill>
          <a:solidFill>
            <a:schemeClr val="accent3"/>
          </a:solidFill>
        </a:fill>
      </a:tcStyle>
    </a:firstRow>
  </a:tblStyle>
  <a:tblStyle styleId="{10A1B5D5-9B99-4C35-A422-299274C87663}" styleName="中度样式 1 - 强调 6">
    <a:wholeTbl>
      <a:tcTxStyle>
        <a:fontRef idx="minor">
          <a:scrgbClr r="0" g="0" b="0"/>
        </a:fontRef>
        <a:schemeClr val="dk1"/>
      </a:tcTxStyle>
      <a:tcStyle>
        <a:tcBdr>
          <a:left>
            <a:ln w="12700" cmpd="sng">
              <a:solidFill>
                <a:schemeClr val="accent6"/>
              </a:solidFill>
            </a:ln>
          </a:left>
          <a:right>
            <a:ln w="12700" cmpd="sng">
              <a:solidFill>
                <a:schemeClr val="accent6"/>
              </a:solidFill>
            </a:ln>
          </a:right>
          <a:top>
            <a:ln w="12700" cmpd="sng">
              <a:solidFill>
                <a:schemeClr val="accent6"/>
              </a:solidFill>
            </a:ln>
          </a:top>
          <a:bottom>
            <a:ln w="12700" cmpd="sng">
              <a:solidFill>
                <a:schemeClr val="accent6"/>
              </a:solidFill>
            </a:ln>
          </a:bottom>
          <a:insideH>
            <a:ln w="12700" cmpd="sng">
              <a:solidFill>
                <a:schemeClr val="accent6"/>
              </a:solidFill>
            </a:ln>
          </a:insideH>
          <a:insideV>
            <a:ln>
              <a:noFill/>
            </a:ln>
          </a:insideV>
        </a:tcBdr>
        <a:fill>
          <a:solidFill>
            <a:schemeClr val="lt1"/>
          </a:solidFill>
        </a:fill>
      </a:tcStyle>
    </a:wholeTbl>
    <a:band1H>
      <a:tcStyle>
        <a:tcBdr/>
        <a:fill>
          <a:solidFill>
            <a:schemeClr val="accent6">
              <a:tint val="20000"/>
            </a:schemeClr>
          </a:solidFill>
        </a:fill>
      </a:tcStyle>
    </a:band1H>
    <a:band1V>
      <a:tcStyle>
        <a:tcBdr/>
        <a:fill>
          <a:solidFill>
            <a:schemeClr val="accent6">
              <a:tint val="20000"/>
            </a:schemeClr>
          </a:solidFill>
        </a:fill>
      </a:tcStyle>
    </a:band1V>
    <a:lastCol>
      <a:tcTxStyle b="on"/>
      <a:tcStyle>
        <a:tcBdr/>
      </a:tcStyle>
    </a:lastCol>
    <a:firstCol>
      <a:tcTxStyle b="on"/>
      <a:tcStyle>
        <a:tcBdr/>
      </a:tcStyle>
    </a:firstCol>
    <a:lastRow>
      <a:tcTxStyle b="on"/>
      <a:tcStyle>
        <a:tcBdr>
          <a:top>
            <a:ln w="50800" cmpd="dbl">
              <a:solidFill>
                <a:schemeClr val="accent6"/>
              </a:solidFill>
            </a:ln>
          </a:top>
        </a:tcBdr>
        <a:fill>
          <a:solidFill>
            <a:schemeClr val="lt1"/>
          </a:solidFill>
        </a:fill>
      </a:tcStyle>
    </a:lastRow>
    <a:firstRow>
      <a:tcTxStyle b="on">
        <a:fontRef idx="minor">
          <a:scrgbClr r="0" g="0" b="0"/>
        </a:fontRef>
        <a:schemeClr val="lt1"/>
      </a:tcTxStyle>
      <a:tcStyle>
        <a:tcBdr/>
        <a:fill>
          <a:solidFill>
            <a:schemeClr val="accent6"/>
          </a:solidFill>
        </a:fill>
      </a:tcStyle>
    </a:firstRow>
  </a:tblStyle>
  <a:tblStyle styleId="{0505E3EF-67EA-436B-97B2-0124C06EBD24}" styleName="中度样式 4 - 强调 3">
    <a:wholeTbl>
      <a:tcTxStyle>
        <a:fontRef idx="minor">
          <a:scrgbClr r="0" g="0" b="0"/>
        </a:fontRef>
        <a:schemeClr val="dk1"/>
      </a:tcTxStyle>
      <a:tcStyle>
        <a:tcBdr>
          <a:left>
            <a:ln w="12700" cmpd="sng">
              <a:solidFill>
                <a:schemeClr val="accent3"/>
              </a:solidFill>
            </a:ln>
          </a:left>
          <a:right>
            <a:ln w="12700" cmpd="sng">
              <a:solidFill>
                <a:schemeClr val="accent3"/>
              </a:solidFill>
            </a:ln>
          </a:right>
          <a:top>
            <a:ln w="12700" cmpd="sng">
              <a:solidFill>
                <a:schemeClr val="accent3"/>
              </a:solidFill>
            </a:ln>
          </a:top>
          <a:bottom>
            <a:ln w="12700" cmpd="sng">
              <a:solidFill>
                <a:schemeClr val="accent3"/>
              </a:solidFill>
            </a:ln>
          </a:bottom>
          <a:insideH>
            <a:ln w="12700" cmpd="sng">
              <a:solidFill>
                <a:schemeClr val="accent3"/>
              </a:solidFill>
            </a:ln>
          </a:insideH>
          <a:insideV>
            <a:ln w="12700" cmpd="sng">
              <a:solidFill>
                <a:schemeClr val="accent3"/>
              </a:solidFill>
            </a:ln>
          </a:insideV>
        </a:tcBdr>
        <a:fill>
          <a:solidFill>
            <a:schemeClr val="accent3">
              <a:tint val="20000"/>
            </a:schemeClr>
          </a:solidFill>
        </a:fill>
      </a:tcStyle>
    </a:wholeTbl>
    <a:band1H>
      <a:tcStyle>
        <a:tcBdr/>
        <a:fill>
          <a:solidFill>
            <a:schemeClr val="accent3">
              <a:tint val="40000"/>
            </a:schemeClr>
          </a:solidFill>
        </a:fill>
      </a:tcStyle>
    </a:band1H>
    <a:band1V>
      <a:tcStyle>
        <a:tcBdr/>
        <a:fill>
          <a:solidFill>
            <a:schemeClr val="accent3">
              <a:tint val="40000"/>
            </a:schemeClr>
          </a:solidFill>
        </a:fill>
      </a:tcStyle>
    </a:band1V>
    <a:lastCol>
      <a:tcTxStyle b="on"/>
      <a:tcStyle>
        <a:tcBdr/>
      </a:tcStyle>
    </a:lastCol>
    <a:firstCol>
      <a:tcTxStyle b="on"/>
      <a:tcStyle>
        <a:tcBdr/>
      </a:tcStyle>
    </a:firstCol>
    <a:lastRow>
      <a:tcTxStyle b="on"/>
      <a:tcStyle>
        <a:tcBdr>
          <a:top>
            <a:ln w="25400" cmpd="sng">
              <a:solidFill>
                <a:schemeClr val="accent3"/>
              </a:solidFill>
            </a:ln>
          </a:top>
        </a:tcBdr>
        <a:fill>
          <a:solidFill>
            <a:schemeClr val="accent3">
              <a:tint val="20000"/>
            </a:schemeClr>
          </a:solidFill>
        </a:fill>
      </a:tcStyle>
    </a:lastRow>
    <a:firstRow>
      <a:tcTxStyle b="on"/>
      <a:tcStyle>
        <a:tcBdr/>
        <a:fill>
          <a:solidFill>
            <a:schemeClr val="accent3">
              <a:tint val="20000"/>
            </a:schemeClr>
          </a:solidFill>
        </a:fill>
      </a:tcStyle>
    </a:firstRow>
  </a:tblStyle>
  <a:tblStyle styleId="{912C8C85-51F0-491E-9774-3900AFEF0FD7}" styleName="浅色样式 2 - 强调 6">
    <a:wholeTbl>
      <a:tcTxStyle>
        <a:fontRef idx="minor">
          <a:scrgbClr r="0" g="0" b="0"/>
        </a:fontRef>
        <a:schemeClr val="tx1"/>
      </a:tcTxStyle>
      <a:tcStyle>
        <a:tcBdr>
          <a:left>
            <a:lnRef idx="1">
              <a:schemeClr val="accent6"/>
            </a:lnRef>
          </a:left>
          <a:right>
            <a:lnRef idx="1">
              <a:schemeClr val="accent6"/>
            </a:lnRef>
          </a:right>
          <a:top>
            <a:lnRef idx="1">
              <a:schemeClr val="accent6"/>
            </a:lnRef>
          </a:top>
          <a:bottom>
            <a:lnRef idx="1">
              <a:schemeClr val="accent6"/>
            </a:lnRef>
          </a:bottom>
          <a:insideH>
            <a:ln>
              <a:noFill/>
            </a:ln>
          </a:insideH>
          <a:insideV>
            <a:ln>
              <a:noFill/>
            </a:ln>
          </a:insideV>
        </a:tcBdr>
        <a:fill>
          <a:noFill/>
        </a:fill>
      </a:tcStyle>
    </a:wholeTbl>
    <a:band1H>
      <a:tcStyle>
        <a:tcBdr>
          <a:top>
            <a:lnRef idx="1">
              <a:schemeClr val="accent6"/>
            </a:lnRef>
          </a:top>
          <a:bottom>
            <a:lnRef idx="1">
              <a:schemeClr val="accent6"/>
            </a:lnRef>
          </a:bottom>
        </a:tcBdr>
      </a:tcStyle>
    </a:band1H>
    <a:band1V>
      <a:tcStyle>
        <a:tcBdr>
          <a:left>
            <a:lnRef idx="1">
              <a:schemeClr val="accent6"/>
            </a:lnRef>
          </a:left>
          <a:right>
            <a:lnRef idx="1">
              <a:schemeClr val="accent6"/>
            </a:lnRef>
          </a:right>
        </a:tcBdr>
      </a:tcStyle>
    </a:band1V>
    <a:band2V>
      <a:tcStyle>
        <a:tcBdr>
          <a:left>
            <a:lnRef idx="1">
              <a:schemeClr val="accent6"/>
            </a:lnRef>
          </a:left>
          <a:right>
            <a:lnRef idx="1">
              <a:schemeClr val="accent6"/>
            </a:lnRef>
          </a:right>
        </a:tcBdr>
      </a:tcStyle>
    </a:band2V>
    <a:lastCol>
      <a:tcTxStyle b="on"/>
      <a:tcStyle>
        <a:tcBdr/>
      </a:tcStyle>
    </a:lastCol>
    <a:firstCol>
      <a:tcTxStyle b="on"/>
      <a:tcStyle>
        <a:tcBdr/>
      </a:tcStyle>
    </a:firstCol>
    <a:lastRow>
      <a:tcTxStyle b="on"/>
      <a:tcStyle>
        <a:tcBdr>
          <a:top>
            <a:ln w="50800" cmpd="dbl">
              <a:solidFill>
                <a:schemeClr val="accent6"/>
              </a:solidFill>
            </a:ln>
          </a:top>
        </a:tcBdr>
      </a:tcStyle>
    </a:lastRow>
    <a:firstRow>
      <a:tcTxStyle b="on">
        <a:fontRef idx="minor">
          <a:scrgbClr r="0" g="0" b="0"/>
        </a:fontRef>
        <a:schemeClr val="bg1"/>
      </a:tcTxStyle>
      <a:tcStyle>
        <a:tcBdr/>
        <a:fillRef idx="1">
          <a:schemeClr val="accent6"/>
        </a:fillRef>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6981" autoAdjust="0"/>
  </p:normalViewPr>
  <p:slideViewPr>
    <p:cSldViewPr>
      <p:cViewPr varScale="1">
        <p:scale>
          <a:sx n="117" d="100"/>
          <a:sy n="117" d="100"/>
        </p:scale>
        <p:origin x="-750" y="-96"/>
      </p:cViewPr>
      <p:guideLst>
        <p:guide orient="horz" pos="2160"/>
        <p:guide pos="2880"/>
      </p:guideLst>
    </p:cSldViewPr>
  </p:slideViewPr>
  <p:notesTextViewPr>
    <p:cViewPr>
      <p:scale>
        <a:sx n="100" d="100"/>
        <a:sy n="100" d="100"/>
      </p:scale>
      <p:origin x="0" y="0"/>
    </p:cViewPr>
  </p:notesTextViewPr>
  <p:gridSpacing cx="72008" cy="72008"/>
</p:viewPr>
</file>

<file path=ppt/_rels/presentation.xml.rels><?xml version="1.0" encoding="UTF-8" standalone="yes"?>
<Relationships xmlns="http://schemas.openxmlformats.org/package/2006/relationships"><Relationship Id="rId9" Type="http://schemas.openxmlformats.org/officeDocument/2006/relationships/slide" Target="slides/slide7.xml"/><Relationship Id="rId8" Type="http://schemas.openxmlformats.org/officeDocument/2006/relationships/slide" Target="slides/slide6.xml"/><Relationship Id="rId7" Type="http://schemas.openxmlformats.org/officeDocument/2006/relationships/slide" Target="slides/slide5.xml"/><Relationship Id="rId6" Type="http://schemas.openxmlformats.org/officeDocument/2006/relationships/slide" Target="slides/slide4.xml"/><Relationship Id="rId51" Type="http://schemas.openxmlformats.org/officeDocument/2006/relationships/tableStyles" Target="tableStyles.xml"/><Relationship Id="rId50" Type="http://schemas.openxmlformats.org/officeDocument/2006/relationships/viewProps" Target="viewProps.xml"/><Relationship Id="rId5" Type="http://schemas.openxmlformats.org/officeDocument/2006/relationships/slide" Target="slides/slide3.xml"/><Relationship Id="rId49" Type="http://schemas.openxmlformats.org/officeDocument/2006/relationships/presProps" Target="presProps.xml"/><Relationship Id="rId48" Type="http://schemas.openxmlformats.org/officeDocument/2006/relationships/slide" Target="slides/slide45.xml"/><Relationship Id="rId47" Type="http://schemas.openxmlformats.org/officeDocument/2006/relationships/slide" Target="slides/slide44.xml"/><Relationship Id="rId46" Type="http://schemas.openxmlformats.org/officeDocument/2006/relationships/slide" Target="slides/slide43.xml"/><Relationship Id="rId45" Type="http://schemas.openxmlformats.org/officeDocument/2006/relationships/slide" Target="slides/slide42.xml"/><Relationship Id="rId44" Type="http://schemas.openxmlformats.org/officeDocument/2006/relationships/slide" Target="slides/slide41.xml"/><Relationship Id="rId43" Type="http://schemas.openxmlformats.org/officeDocument/2006/relationships/slide" Target="slides/slide40.xml"/><Relationship Id="rId42" Type="http://schemas.openxmlformats.org/officeDocument/2006/relationships/slide" Target="slides/slide39.xml"/><Relationship Id="rId41" Type="http://schemas.openxmlformats.org/officeDocument/2006/relationships/slide" Target="slides/slide38.xml"/><Relationship Id="rId40" Type="http://schemas.openxmlformats.org/officeDocument/2006/relationships/slide" Target="slides/slide37.xml"/><Relationship Id="rId4" Type="http://schemas.openxmlformats.org/officeDocument/2006/relationships/slide" Target="slides/slide2.xml"/><Relationship Id="rId39" Type="http://schemas.openxmlformats.org/officeDocument/2006/relationships/slide" Target="slides/slide36.xml"/><Relationship Id="rId38" Type="http://schemas.openxmlformats.org/officeDocument/2006/relationships/slide" Target="slides/slide35.xml"/><Relationship Id="rId37" Type="http://schemas.openxmlformats.org/officeDocument/2006/relationships/slide" Target="slides/slide34.xml"/><Relationship Id="rId36" Type="http://schemas.openxmlformats.org/officeDocument/2006/relationships/slide" Target="slides/slide33.xml"/><Relationship Id="rId35" Type="http://schemas.openxmlformats.org/officeDocument/2006/relationships/slide" Target="slides/slide32.xml"/><Relationship Id="rId34" Type="http://schemas.openxmlformats.org/officeDocument/2006/relationships/slide" Target="slides/slide31.xml"/><Relationship Id="rId33" Type="http://schemas.openxmlformats.org/officeDocument/2006/relationships/slide" Target="slides/slide30.xml"/><Relationship Id="rId32" Type="http://schemas.openxmlformats.org/officeDocument/2006/relationships/slide" Target="slides/slide29.xml"/><Relationship Id="rId31" Type="http://schemas.openxmlformats.org/officeDocument/2006/relationships/slide" Target="slides/slide28.xml"/><Relationship Id="rId30" Type="http://schemas.openxmlformats.org/officeDocument/2006/relationships/slide" Target="slides/slide27.xml"/><Relationship Id="rId3" Type="http://schemas.openxmlformats.org/officeDocument/2006/relationships/slide" Target="slides/slide1.xml"/><Relationship Id="rId29" Type="http://schemas.openxmlformats.org/officeDocument/2006/relationships/slide" Target="slides/slide26.xml"/><Relationship Id="rId28" Type="http://schemas.openxmlformats.org/officeDocument/2006/relationships/slide" Target="slides/slide25.xml"/><Relationship Id="rId27" Type="http://schemas.openxmlformats.org/officeDocument/2006/relationships/slide" Target="slides/slide24.xml"/><Relationship Id="rId26" Type="http://schemas.openxmlformats.org/officeDocument/2006/relationships/slide" Target="slides/slide23.xml"/><Relationship Id="rId25" Type="http://schemas.openxmlformats.org/officeDocument/2006/relationships/slide" Target="slides/slide22.xml"/><Relationship Id="rId24" Type="http://schemas.openxmlformats.org/officeDocument/2006/relationships/slide" Target="slides/slide21.xml"/><Relationship Id="rId23" Type="http://schemas.openxmlformats.org/officeDocument/2006/relationships/slide" Target="slides/slide20.xml"/><Relationship Id="rId22" Type="http://schemas.openxmlformats.org/officeDocument/2006/relationships/slide" Target="slides/slide19.xml"/><Relationship Id="rId21" Type="http://schemas.openxmlformats.org/officeDocument/2006/relationships/slide" Target="slides/slide18.xml"/><Relationship Id="rId20" Type="http://schemas.openxmlformats.org/officeDocument/2006/relationships/slide" Target="slides/slide17.xml"/><Relationship Id="rId2" Type="http://schemas.openxmlformats.org/officeDocument/2006/relationships/theme" Target="theme/theme1.xml"/><Relationship Id="rId19" Type="http://schemas.openxmlformats.org/officeDocument/2006/relationships/slide" Target="slides/slide16.xml"/><Relationship Id="rId18" Type="http://schemas.openxmlformats.org/officeDocument/2006/relationships/slide" Target="slides/slide15.xml"/><Relationship Id="rId17" Type="http://schemas.openxmlformats.org/officeDocument/2006/relationships/notesMaster" Target="notesMasters/notesMaster1.xml"/><Relationship Id="rId16" Type="http://schemas.openxmlformats.org/officeDocument/2006/relationships/slide" Target="slides/slide14.xml"/><Relationship Id="rId15" Type="http://schemas.openxmlformats.org/officeDocument/2006/relationships/slide" Target="slides/slide13.xml"/><Relationship Id="rId14" Type="http://schemas.openxmlformats.org/officeDocument/2006/relationships/slide" Target="slides/slide12.xml"/><Relationship Id="rId13" Type="http://schemas.openxmlformats.org/officeDocument/2006/relationships/slide" Target="slides/slide11.xml"/><Relationship Id="rId12" Type="http://schemas.openxmlformats.org/officeDocument/2006/relationships/slide" Target="slides/slide10.xml"/><Relationship Id="rId11" Type="http://schemas.openxmlformats.org/officeDocument/2006/relationships/slide" Target="slides/slide9.xml"/><Relationship Id="rId10" Type="http://schemas.openxmlformats.org/officeDocument/2006/relationships/slide" Target="slides/slide8.xml"/><Relationship Id="rId1" Type="http://schemas.openxmlformats.org/officeDocument/2006/relationships/slideMaster" Target="slideMasters/slideMaster1.xml"/></Relationships>
</file>

<file path=ppt/drawings/_rels/vmlDrawing1.vml.rels><?xml version="1.0" encoding="UTF-8" standalone="yes"?>
<Relationships xmlns="http://schemas.openxmlformats.org/package/2006/relationships"><Relationship Id="rId1" Type="http://schemas.openxmlformats.org/officeDocument/2006/relationships/image" Target="../media/image7.emf"/></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6D089B72-6DD3-47A2-AA3A-191EF485402F}" type="datetimeFigureOut">
              <a:rPr lang="zh-CN" altLang="en-US" smtClean="0"/>
            </a:fld>
            <a:endParaRPr lang="zh-CN" altLang="en-US"/>
          </a:p>
        </p:txBody>
      </p:sp>
      <p:sp>
        <p:nvSpPr>
          <p:cNvPr id="4" name="幻灯片图像占位符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zh-CN" altLang="en-US"/>
          </a:p>
        </p:txBody>
      </p:sp>
      <p:sp>
        <p:nvSpPr>
          <p:cNvPr id="5" name="备注占位符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6" name="页脚占位符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zh-CN" altLang="en-US"/>
          </a:p>
        </p:txBody>
      </p:sp>
      <p:sp>
        <p:nvSpPr>
          <p:cNvPr id="7" name="灯片编号占位符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2094FB8C-7C4D-4253-8CFE-ECFD2E71900D}" type="slidenum">
              <a:rPr lang="zh-CN" altLang="en-US" smtClean="0"/>
            </a:fld>
            <a:endParaRPr lang="zh-CN" altLang="en-US"/>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4.xml"/></Relationships>
</file>

<file path=ppt/notesSlides/_rels/notesSlide2.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5.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9394" name="Rectangle 2"/>
          <p:cNvSpPr>
            <a:spLocks noGrp="1" noRot="1" noChangeAspect="1" noChangeArrowheads="1" noTextEdit="1"/>
          </p:cNvSpPr>
          <p:nvPr>
            <p:ph type="sldImg"/>
          </p:nvPr>
        </p:nvSpPr>
        <p:spPr bwMode="auto">
          <a:noFill/>
          <a:ln>
            <a:solidFill>
              <a:srgbClr val="000000"/>
            </a:solidFill>
            <a:miter lim="800000"/>
          </a:ln>
        </p:spPr>
      </p:sp>
      <p:sp>
        <p:nvSpPr>
          <p:cNvPr id="59395" name="Rectangle 3"/>
          <p:cNvSpPr>
            <a:spLocks noGrp="1" noChangeArrowheads="1"/>
          </p:cNvSpPr>
          <p:nvPr>
            <p:ph type="body" idx="1"/>
          </p:nvPr>
        </p:nvSpPr>
        <p:spPr bwMode="auto">
          <a:noFill/>
        </p:spPr>
        <p:txBody>
          <a:bodyPr wrap="square" numCol="1" anchor="t" anchorCtr="0" compatLnSpc="1"/>
          <a:lstStyle/>
          <a:p>
            <a:pPr eaLnBrk="1" hangingPunct="1">
              <a:spcBef>
                <a:spcPct val="0"/>
              </a:spcBef>
            </a:pPr>
            <a:endParaRPr lang="zh-CN" altLang="en-US" smtClean="0"/>
          </a:p>
        </p:txBody>
      </p:sp>
      <p:sp>
        <p:nvSpPr>
          <p:cNvPr id="53252" name="灯片编号占位符 3"/>
          <p:cNvSpPr>
            <a:spLocks noGrp="1"/>
          </p:cNvSpPr>
          <p:nvPr>
            <p:ph type="sldNum" sz="quarter" idx="5"/>
          </p:nvPr>
        </p:nvSpPr>
        <p:spPr bwMode="auto">
          <a:ln>
            <a:miter lim="800000"/>
          </a:ln>
        </p:spPr>
        <p:txBody>
          <a:bodyPr wrap="square" numCol="1" anchorCtr="0" compatLnSpc="1"/>
          <a:lstStyle/>
          <a:p>
            <a:pPr fontAlgn="base">
              <a:spcBef>
                <a:spcPct val="0"/>
              </a:spcBef>
              <a:spcAft>
                <a:spcPct val="0"/>
              </a:spcAft>
              <a:defRPr/>
            </a:pPr>
            <a:fld id="{4C0A1B9A-C952-4214-8FD0-C686E1138B85}" type="slidenum">
              <a:rPr lang="zh-CN" altLang="en-US" smtClean="0"/>
            </a:fld>
            <a:endParaRPr lang="zh-CN" altLang="en-US" smtClean="0"/>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0418" name="Rectangle 2"/>
          <p:cNvSpPr>
            <a:spLocks noGrp="1" noRot="1" noChangeAspect="1" noChangeArrowheads="1" noTextEdit="1"/>
          </p:cNvSpPr>
          <p:nvPr>
            <p:ph type="sldImg"/>
          </p:nvPr>
        </p:nvSpPr>
        <p:spPr bwMode="auto">
          <a:noFill/>
          <a:ln>
            <a:solidFill>
              <a:srgbClr val="000000"/>
            </a:solidFill>
            <a:miter lim="800000"/>
          </a:ln>
        </p:spPr>
      </p:sp>
      <p:sp>
        <p:nvSpPr>
          <p:cNvPr id="60419" name="Rectangle 3"/>
          <p:cNvSpPr>
            <a:spLocks noGrp="1" noChangeArrowheads="1"/>
          </p:cNvSpPr>
          <p:nvPr>
            <p:ph type="body" idx="1"/>
          </p:nvPr>
        </p:nvSpPr>
        <p:spPr bwMode="auto">
          <a:noFill/>
        </p:spPr>
        <p:txBody>
          <a:bodyPr wrap="square" numCol="1" anchor="t" anchorCtr="0" compatLnSpc="1"/>
          <a:lstStyle/>
          <a:p>
            <a:pPr eaLnBrk="1" hangingPunct="1">
              <a:spcBef>
                <a:spcPct val="0"/>
              </a:spcBef>
            </a:pPr>
            <a:endParaRPr lang="zh-CN" altLang="en-US" smtClean="0"/>
          </a:p>
        </p:txBody>
      </p:sp>
      <p:sp>
        <p:nvSpPr>
          <p:cNvPr id="53252" name="灯片编号占位符 3"/>
          <p:cNvSpPr>
            <a:spLocks noGrp="1"/>
          </p:cNvSpPr>
          <p:nvPr>
            <p:ph type="sldNum" sz="quarter" idx="5"/>
          </p:nvPr>
        </p:nvSpPr>
        <p:spPr bwMode="auto">
          <a:ln>
            <a:miter lim="800000"/>
          </a:ln>
        </p:spPr>
        <p:txBody>
          <a:bodyPr wrap="square" numCol="1" anchorCtr="0" compatLnSpc="1"/>
          <a:lstStyle/>
          <a:p>
            <a:pPr fontAlgn="base">
              <a:spcBef>
                <a:spcPct val="0"/>
              </a:spcBef>
              <a:spcAft>
                <a:spcPct val="0"/>
              </a:spcAft>
              <a:defRPr/>
            </a:pPr>
            <a:fld id="{25E861AC-2B28-4B0F-A418-C92415B98F4D}" type="slidenum">
              <a:rPr lang="zh-CN" altLang="en-US" smtClean="0"/>
            </a:fld>
            <a:endParaRPr lang="zh-CN" altLang="en-US" smtClean="0"/>
          </a:p>
        </p:txBody>
      </p:sp>
    </p:spTree>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4" Type="http://schemas.openxmlformats.org/officeDocument/2006/relationships/image" Target="../media/image4.jpeg"/><Relationship Id="rId3" Type="http://schemas.openxmlformats.org/officeDocument/2006/relationships/image" Target="../media/image3.jpe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3.jpe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3.jpe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3.jpe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3.jpe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3.jpe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3.jpeg"/><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3.jpeg"/><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3.jpeg"/><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3.jpeg"/><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3.jpeg"/><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3.jpeg"/><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3.jpeg"/><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3.jpeg"/><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3.jpeg"/><Relationship Id="rId1" Type="http://schemas.openxmlformats.org/officeDocument/2006/relationships/slideMaster" Target="../slideMasters/slideMaster1.xml"/></Relationships>
</file>

<file path=ppt/slideLayouts/_rels/slideLayout23.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3.jpeg"/><Relationship Id="rId1" Type="http://schemas.openxmlformats.org/officeDocument/2006/relationships/slideMaster" Target="../slideMasters/slideMaster1.xml"/></Relationships>
</file>

<file path=ppt/slideLayouts/_rels/slideLayout24.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3.jpeg"/><Relationship Id="rId1" Type="http://schemas.openxmlformats.org/officeDocument/2006/relationships/slideMaster" Target="../slideMasters/slideMaster1.xml"/></Relationships>
</file>

<file path=ppt/slideLayouts/_rels/slideLayout25.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3.jpeg"/><Relationship Id="rId1" Type="http://schemas.openxmlformats.org/officeDocument/2006/relationships/slideMaster" Target="../slideMasters/slideMaster1.xml"/></Relationships>
</file>

<file path=ppt/slideLayouts/_rels/slideLayout26.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3.jpeg"/><Relationship Id="rId1" Type="http://schemas.openxmlformats.org/officeDocument/2006/relationships/slideMaster" Target="../slideMasters/slideMaster1.xml"/></Relationships>
</file>

<file path=ppt/slideLayouts/_rels/slideLayout27.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3.jpeg"/><Relationship Id="rId1" Type="http://schemas.openxmlformats.org/officeDocument/2006/relationships/slideMaster" Target="../slideMasters/slideMaster1.xml"/></Relationships>
</file>

<file path=ppt/slideLayouts/_rels/slideLayout28.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3.jpeg"/><Relationship Id="rId1" Type="http://schemas.openxmlformats.org/officeDocument/2006/relationships/slideMaster" Target="../slideMasters/slideMaster1.xml"/></Relationships>
</file>

<file path=ppt/slideLayouts/_rels/slideLayout29.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3.jpeg"/><Relationship Id="rId1" Type="http://schemas.openxmlformats.org/officeDocument/2006/relationships/slideMaster" Target="../slideMasters/slideMaster1.xml"/></Relationships>
</file>

<file path=ppt/slideLayouts/_rels/slideLayout30.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3.jpeg"/><Relationship Id="rId1" Type="http://schemas.openxmlformats.org/officeDocument/2006/relationships/slideMaster" Target="../slideMasters/slideMaster1.xml"/></Relationships>
</file>

<file path=ppt/slideLayouts/_rels/slideLayout31.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3.jpeg"/><Relationship Id="rId1" Type="http://schemas.openxmlformats.org/officeDocument/2006/relationships/slideMaster" Target="../slideMasters/slideMaster1.xml"/></Relationships>
</file>

<file path=ppt/slideLayouts/_rels/slideLayout32.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3.jpeg"/><Relationship Id="rId1" Type="http://schemas.openxmlformats.org/officeDocument/2006/relationships/slideMaster" Target="../slideMasters/slideMaster1.xml"/></Relationships>
</file>

<file path=ppt/slideLayouts/_rels/slideLayout33.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3.jpeg"/><Relationship Id="rId1" Type="http://schemas.openxmlformats.org/officeDocument/2006/relationships/slideMaster" Target="../slideMasters/slideMaster1.xml"/></Relationships>
</file>

<file path=ppt/slideLayouts/_rels/slideLayout34.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3.jpeg"/><Relationship Id="rId1" Type="http://schemas.openxmlformats.org/officeDocument/2006/relationships/slideMaster" Target="../slideMasters/slideMaster1.xml"/></Relationships>
</file>

<file path=ppt/slideLayouts/_rels/slideLayout35.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3.jpeg"/><Relationship Id="rId1" Type="http://schemas.openxmlformats.org/officeDocument/2006/relationships/slideMaster" Target="../slideMasters/slideMaster1.xml"/></Relationships>
</file>

<file path=ppt/slideLayouts/_rels/slideLayout36.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3.jpeg"/><Relationship Id="rId1" Type="http://schemas.openxmlformats.org/officeDocument/2006/relationships/slideMaster" Target="../slideMasters/slideMaster1.xml"/></Relationships>
</file>

<file path=ppt/slideLayouts/_rels/slideLayout37.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3.jpeg"/><Relationship Id="rId1" Type="http://schemas.openxmlformats.org/officeDocument/2006/relationships/slideMaster" Target="../slideMasters/slideMaster1.xml"/></Relationships>
</file>

<file path=ppt/slideLayouts/_rels/slideLayout38.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3.jpeg"/><Relationship Id="rId1" Type="http://schemas.openxmlformats.org/officeDocument/2006/relationships/slideMaster" Target="../slideMasters/slideMaster1.xml"/></Relationships>
</file>

<file path=ppt/slideLayouts/_rels/slideLayout39.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3.jpeg"/><Relationship Id="rId1" Type="http://schemas.openxmlformats.org/officeDocument/2006/relationships/slideMaster" Target="../slideMasters/slideMaster1.xml"/></Relationships>
</file>

<file path=ppt/slideLayouts/_rels/slideLayout40.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3.jpeg"/><Relationship Id="rId1" Type="http://schemas.openxmlformats.org/officeDocument/2006/relationships/slideMaster" Target="../slideMasters/slideMaster1.xml"/></Relationships>
</file>

<file path=ppt/slideLayouts/_rels/slideLayout41.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3.jpeg"/><Relationship Id="rId1" Type="http://schemas.openxmlformats.org/officeDocument/2006/relationships/slideMaster" Target="../slideMasters/slideMaster1.xml"/></Relationships>
</file>

<file path=ppt/slideLayouts/_rels/slideLayout42.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3.jpeg"/><Relationship Id="rId1" Type="http://schemas.openxmlformats.org/officeDocument/2006/relationships/slideMaster" Target="../slideMasters/slideMaster1.xml"/></Relationships>
</file>

<file path=ppt/slideLayouts/_rels/slideLayout43.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3.jpeg"/><Relationship Id="rId1" Type="http://schemas.openxmlformats.org/officeDocument/2006/relationships/slideMaster" Target="../slideMasters/slideMaster1.xml"/></Relationships>
</file>

<file path=ppt/slideLayouts/_rels/slideLayout44.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3.jpeg"/><Relationship Id="rId1" Type="http://schemas.openxmlformats.org/officeDocument/2006/relationships/slideMaster" Target="../slideMasters/slideMaster1.xml"/></Relationships>
</file>

<file path=ppt/slideLayouts/_rels/slideLayout45.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3.jpe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标题幻灯片">
    <p:bg>
      <p:bgPr>
        <a:solidFill>
          <a:schemeClr val="bg1"/>
        </a:solidFill>
        <a:effectLst/>
      </p:bgPr>
    </p:bg>
    <p:spTree>
      <p:nvGrpSpPr>
        <p:cNvPr id="1" name=""/>
        <p:cNvGrpSpPr/>
        <p:nvPr/>
      </p:nvGrpSpPr>
      <p:grpSpPr>
        <a:xfrm>
          <a:off x="0" y="0"/>
          <a:ext cx="0" cy="0"/>
          <a:chOff x="0" y="0"/>
          <a:chExt cx="0" cy="0"/>
        </a:xfrm>
      </p:grpSpPr>
      <p:pic>
        <p:nvPicPr>
          <p:cNvPr id="2" name="Picture 3"/>
          <p:cNvPicPr>
            <a:picLocks noChangeAspect="1" noChangeArrowheads="1"/>
          </p:cNvPicPr>
          <p:nvPr/>
        </p:nvPicPr>
        <p:blipFill>
          <a:blip r:embed="rId2" cstate="print">
            <a:clrChange>
              <a:clrFrom>
                <a:srgbClr val="FFFFFF"/>
              </a:clrFrom>
              <a:clrTo>
                <a:srgbClr val="FFFFFF">
                  <a:alpha val="0"/>
                </a:srgbClr>
              </a:clrTo>
            </a:clrChange>
          </a:blip>
          <a:srcRect/>
          <a:stretch>
            <a:fillRect/>
          </a:stretch>
        </p:blipFill>
        <p:spPr bwMode="auto">
          <a:xfrm>
            <a:off x="7155656" y="6172200"/>
            <a:ext cx="1843088" cy="541338"/>
          </a:xfrm>
          <a:prstGeom prst="rect">
            <a:avLst/>
          </a:prstGeom>
          <a:noFill/>
          <a:ln w="9525">
            <a:noFill/>
            <a:miter lim="800000"/>
            <a:headEnd/>
            <a:tailEnd/>
          </a:ln>
        </p:spPr>
      </p:pic>
      <p:sp>
        <p:nvSpPr>
          <p:cNvPr id="3" name="日期占位符 1"/>
          <p:cNvSpPr>
            <a:spLocks noGrp="1"/>
          </p:cNvSpPr>
          <p:nvPr>
            <p:ph type="dt" sz="half" idx="10"/>
          </p:nvPr>
        </p:nvSpPr>
        <p:spPr/>
        <p:txBody>
          <a:bodyPr/>
          <a:lstStyle>
            <a:lvl1pPr>
              <a:defRPr/>
            </a:lvl1pPr>
          </a:lstStyle>
          <a:p>
            <a:fld id="{530820CF-B880-4189-942D-D702A7CBA730}" type="datetimeFigureOut">
              <a:rPr lang="zh-CN" altLang="en-US" smtClean="0"/>
            </a:fld>
            <a:endParaRPr lang="zh-CN" altLang="en-US"/>
          </a:p>
        </p:txBody>
      </p:sp>
      <p:sp>
        <p:nvSpPr>
          <p:cNvPr id="4" name="页脚占位符 2"/>
          <p:cNvSpPr>
            <a:spLocks noGrp="1"/>
          </p:cNvSpPr>
          <p:nvPr>
            <p:ph type="ftr" sz="quarter" idx="11"/>
          </p:nvPr>
        </p:nvSpPr>
        <p:spPr/>
        <p:txBody>
          <a:bodyPr/>
          <a:lstStyle>
            <a:lvl1pPr>
              <a:defRPr/>
            </a:lvl1pPr>
          </a:lstStyle>
          <a:p>
            <a:endParaRPr lang="zh-CN" altLang="en-US"/>
          </a:p>
        </p:txBody>
      </p:sp>
      <p:sp>
        <p:nvSpPr>
          <p:cNvPr id="5" name="灯片编号占位符 3"/>
          <p:cNvSpPr>
            <a:spLocks noGrp="1"/>
          </p:cNvSpPr>
          <p:nvPr>
            <p:ph type="sldNum" sz="quarter" idx="12"/>
          </p:nvPr>
        </p:nvSpPr>
        <p:spPr/>
        <p:txBody>
          <a:bodyPr/>
          <a:lstStyle>
            <a:lvl1pPr>
              <a:defRPr/>
            </a:lvl1pPr>
          </a:lstStyle>
          <a:p>
            <a:fld id="{0C913308-F349-4B6D-A68A-DD1791B4A57B}" type="slidenum">
              <a:rPr lang="zh-CN" altLang="en-US" smtClean="0"/>
            </a:fld>
            <a:endParaRPr lang="zh-CN" alt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blank" preserve="1">
  <p:cSld name="空白">
    <p:bg>
      <p:bgPr>
        <a:solidFill>
          <a:schemeClr val="bg1"/>
        </a:solidFill>
        <a:effectLst/>
      </p:bgPr>
    </p:bg>
    <p:spTree>
      <p:nvGrpSpPr>
        <p:cNvPr id="1" name=""/>
        <p:cNvGrpSpPr/>
        <p:nvPr/>
      </p:nvGrpSpPr>
      <p:grpSpPr>
        <a:xfrm>
          <a:off x="0" y="0"/>
          <a:ext cx="0" cy="0"/>
          <a:chOff x="0" y="0"/>
          <a:chExt cx="0" cy="0"/>
        </a:xfrm>
      </p:grpSpPr>
      <p:pic>
        <p:nvPicPr>
          <p:cNvPr id="2" name="Picture 3"/>
          <p:cNvPicPr>
            <a:picLocks noChangeAspect="1" noChangeArrowheads="1"/>
          </p:cNvPicPr>
          <p:nvPr/>
        </p:nvPicPr>
        <p:blipFill>
          <a:blip r:embed="rId2" cstate="print">
            <a:clrChange>
              <a:clrFrom>
                <a:srgbClr val="FFFFFF"/>
              </a:clrFrom>
              <a:clrTo>
                <a:srgbClr val="FFFFFF">
                  <a:alpha val="0"/>
                </a:srgbClr>
              </a:clrTo>
            </a:clrChange>
          </a:blip>
          <a:srcRect/>
          <a:stretch>
            <a:fillRect/>
          </a:stretch>
        </p:blipFill>
        <p:spPr bwMode="auto">
          <a:xfrm>
            <a:off x="147637" y="6254751"/>
            <a:ext cx="1843088" cy="485775"/>
          </a:xfrm>
          <a:prstGeom prst="rect">
            <a:avLst/>
          </a:prstGeom>
          <a:noFill/>
          <a:ln w="9525">
            <a:noFill/>
            <a:miter lim="800000"/>
            <a:headEnd/>
            <a:tailEnd/>
          </a:ln>
        </p:spPr>
      </p:pic>
      <p:sp>
        <p:nvSpPr>
          <p:cNvPr id="3" name="日期占位符 1"/>
          <p:cNvSpPr>
            <a:spLocks noGrp="1"/>
          </p:cNvSpPr>
          <p:nvPr/>
        </p:nvSpPr>
        <p:spPr>
          <a:xfrm>
            <a:off x="7485460" y="6400801"/>
            <a:ext cx="1017984" cy="365125"/>
          </a:xfrm>
          <a:prstGeom prst="rect">
            <a:avLst/>
          </a:prstGeom>
        </p:spPr>
        <p:txBody>
          <a:bodyPr anchor="ctr"/>
          <a:lstStyle>
            <a:defPPr>
              <a:defRPr lang="zh-CN"/>
            </a:defPPr>
            <a:lvl1pPr marL="0" algn="l"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fontAlgn="auto">
              <a:buFont typeface="Arial" panose="020B0604020202020204" pitchFamily="34" charset="0"/>
              <a:buNone/>
              <a:defRPr/>
            </a:pPr>
            <a:fld id="{82F288E0-7875-42C4-84C8-98DBBD3BF4D2}" type="datetimeFigureOut">
              <a:rPr lang="zh-CN" altLang="en-US" sz="2000" noProof="1" smtClean="0"/>
            </a:fld>
            <a:endParaRPr lang="zh-CN" altLang="en-US" sz="2000" noProof="1" smtClean="0"/>
          </a:p>
        </p:txBody>
      </p:sp>
      <p:sp>
        <p:nvSpPr>
          <p:cNvPr id="4" name="灯片编号占位符 2"/>
          <p:cNvSpPr>
            <a:spLocks noGrp="1"/>
          </p:cNvSpPr>
          <p:nvPr/>
        </p:nvSpPr>
        <p:spPr bwMode="auto">
          <a:xfrm>
            <a:off x="8336756" y="6386514"/>
            <a:ext cx="481013" cy="365125"/>
          </a:xfrm>
          <a:prstGeom prst="rect">
            <a:avLst/>
          </a:prstGeom>
          <a:noFill/>
          <a:ln w="9525">
            <a:noFill/>
            <a:miter lim="800000"/>
          </a:ln>
        </p:spPr>
        <p:txBody>
          <a:bodyPr anchor="ctr"/>
          <a:lstStyle/>
          <a:p>
            <a:pPr algn="r">
              <a:buFont typeface="Arial" panose="020B0604020202020204" pitchFamily="34" charset="0"/>
              <a:buNone/>
              <a:defRPr/>
            </a:pPr>
            <a:fld id="{7C0112F2-A4B6-4DAC-866A-568B7A4C3E9B}" type="slidenum">
              <a:rPr lang="zh-CN" altLang="en-US" sz="2000">
                <a:solidFill>
                  <a:srgbClr val="898989"/>
                </a:solidFill>
              </a:rPr>
            </a:fld>
            <a:endParaRPr lang="zh-CN" altLang="en-US" sz="2000">
              <a:solidFill>
                <a:srgbClr val="898989"/>
              </a:solidFill>
            </a:endParaRPr>
          </a:p>
        </p:txBody>
      </p:sp>
      <p:cxnSp>
        <p:nvCxnSpPr>
          <p:cNvPr id="5" name="直接连接符 4"/>
          <p:cNvCxnSpPr/>
          <p:nvPr/>
        </p:nvCxnSpPr>
        <p:spPr>
          <a:xfrm flipV="1">
            <a:off x="316707" y="844550"/>
            <a:ext cx="8508206" cy="14288"/>
          </a:xfrm>
          <a:prstGeom prst="line">
            <a:avLst/>
          </a:prstGeom>
          <a:ln w="38100">
            <a:solidFill>
              <a:srgbClr val="C00000"/>
            </a:solidFill>
          </a:ln>
        </p:spPr>
        <p:style>
          <a:lnRef idx="1">
            <a:schemeClr val="accent1"/>
          </a:lnRef>
          <a:fillRef idx="0">
            <a:schemeClr val="accent1"/>
          </a:fillRef>
          <a:effectRef idx="0">
            <a:schemeClr val="accent1"/>
          </a:effectRef>
          <a:fontRef idx="minor">
            <a:schemeClr val="tx1"/>
          </a:fontRef>
        </p:style>
      </p:cxnSp>
      <p:sp>
        <p:nvSpPr>
          <p:cNvPr id="6" name="日期占位符 1"/>
          <p:cNvSpPr>
            <a:spLocks noGrp="1"/>
          </p:cNvSpPr>
          <p:nvPr>
            <p:ph type="dt" sz="half" idx="10"/>
          </p:nvPr>
        </p:nvSpPr>
        <p:spPr/>
        <p:txBody>
          <a:bodyPr/>
          <a:lstStyle>
            <a:lvl1pPr>
              <a:defRPr/>
            </a:lvl1pPr>
          </a:lstStyle>
          <a:p>
            <a:fld id="{530820CF-B880-4189-942D-D702A7CBA730}" type="datetimeFigureOut">
              <a:rPr lang="zh-CN" altLang="en-US" smtClean="0"/>
            </a:fld>
            <a:endParaRPr lang="zh-CN" altLang="en-US"/>
          </a:p>
        </p:txBody>
      </p:sp>
      <p:sp>
        <p:nvSpPr>
          <p:cNvPr id="7" name="页脚占位符 2"/>
          <p:cNvSpPr>
            <a:spLocks noGrp="1"/>
          </p:cNvSpPr>
          <p:nvPr>
            <p:ph type="ftr" sz="quarter" idx="11"/>
          </p:nvPr>
        </p:nvSpPr>
        <p:spPr/>
        <p:txBody>
          <a:bodyPr/>
          <a:lstStyle>
            <a:lvl1pPr>
              <a:defRPr/>
            </a:lvl1pPr>
          </a:lstStyle>
          <a:p>
            <a:endParaRPr lang="zh-CN" altLang="en-US"/>
          </a:p>
        </p:txBody>
      </p:sp>
      <p:sp>
        <p:nvSpPr>
          <p:cNvPr id="8" name="灯片编号占位符 3"/>
          <p:cNvSpPr>
            <a:spLocks noGrp="1"/>
          </p:cNvSpPr>
          <p:nvPr>
            <p:ph type="sldNum" sz="quarter" idx="12"/>
          </p:nvPr>
        </p:nvSpPr>
        <p:spPr/>
        <p:txBody>
          <a:bodyPr/>
          <a:lstStyle>
            <a:lvl1pPr>
              <a:defRPr/>
            </a:lvl1pPr>
          </a:lstStyle>
          <a:p>
            <a:fld id="{0C913308-F349-4B6D-A68A-DD1791B4A57B}" type="slidenum">
              <a:rPr lang="zh-CN" altLang="en-US" smtClean="0"/>
            </a:fld>
            <a:endParaRPr lang="zh-CN" alt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cSld name="4_空白">
    <p:spTree>
      <p:nvGrpSpPr>
        <p:cNvPr id="1" name=""/>
        <p:cNvGrpSpPr/>
        <p:nvPr/>
      </p:nvGrpSpPr>
      <p:grpSpPr>
        <a:xfrm>
          <a:off x="0" y="0"/>
          <a:ext cx="0" cy="0"/>
          <a:chOff x="0" y="0"/>
          <a:chExt cx="0" cy="0"/>
        </a:xfrm>
      </p:grpSpPr>
      <p:cxnSp>
        <p:nvCxnSpPr>
          <p:cNvPr id="3" name="直接连接符 2"/>
          <p:cNvCxnSpPr/>
          <p:nvPr/>
        </p:nvCxnSpPr>
        <p:spPr>
          <a:xfrm>
            <a:off x="381000" y="914400"/>
            <a:ext cx="8382000" cy="1588"/>
          </a:xfrm>
          <a:prstGeom prst="line">
            <a:avLst/>
          </a:prstGeom>
          <a:ln w="38100">
            <a:solidFill>
              <a:srgbClr val="C00000"/>
            </a:solidFill>
          </a:ln>
        </p:spPr>
        <p:style>
          <a:lnRef idx="1">
            <a:schemeClr val="accent1"/>
          </a:lnRef>
          <a:fillRef idx="0">
            <a:schemeClr val="accent1"/>
          </a:fillRef>
          <a:effectRef idx="0">
            <a:schemeClr val="accent1"/>
          </a:effectRef>
          <a:fontRef idx="minor">
            <a:schemeClr val="tx1"/>
          </a:fontRef>
        </p:style>
      </p:cxnSp>
      <p:pic>
        <p:nvPicPr>
          <p:cNvPr id="4" name="Picture 3"/>
          <p:cNvPicPr>
            <a:picLocks noChangeAspect="1" noChangeArrowheads="1"/>
          </p:cNvPicPr>
          <p:nvPr/>
        </p:nvPicPr>
        <p:blipFill>
          <a:blip r:embed="rId2" cstate="print">
            <a:clrChange>
              <a:clrFrom>
                <a:srgbClr val="FFFFFF"/>
              </a:clrFrom>
              <a:clrTo>
                <a:srgbClr val="FFFFFF">
                  <a:alpha val="0"/>
                </a:srgbClr>
              </a:clrTo>
            </a:clrChange>
          </a:blip>
          <a:srcRect/>
          <a:stretch>
            <a:fillRect/>
          </a:stretch>
        </p:blipFill>
        <p:spPr bwMode="auto">
          <a:xfrm>
            <a:off x="7696200" y="6465888"/>
            <a:ext cx="1371600" cy="315912"/>
          </a:xfrm>
          <a:prstGeom prst="rect">
            <a:avLst/>
          </a:prstGeom>
          <a:noFill/>
          <a:ln w="9525">
            <a:noFill/>
            <a:miter lim="800000"/>
            <a:headEnd/>
            <a:tailEnd/>
          </a:ln>
        </p:spPr>
      </p:pic>
      <p:sp>
        <p:nvSpPr>
          <p:cNvPr id="17" name="内容占位符 16"/>
          <p:cNvSpPr>
            <a:spLocks noGrp="1"/>
          </p:cNvSpPr>
          <p:nvPr>
            <p:ph sz="quarter" idx="10"/>
          </p:nvPr>
        </p:nvSpPr>
        <p:spPr>
          <a:xfrm>
            <a:off x="457200" y="228600"/>
            <a:ext cx="8229600" cy="685800"/>
          </a:xfrm>
        </p:spPr>
        <p:txBody>
          <a:bodyPr anchor="ctr">
            <a:normAutofit/>
          </a:bodyPr>
          <a:lstStyle>
            <a:lvl1pPr algn="r">
              <a:buNone/>
              <a:defRPr sz="3700" b="1">
                <a:latin typeface="微软雅黑" panose="020B0503020204020204" pitchFamily="34" charset="-122"/>
                <a:ea typeface="微软雅黑" panose="020B0503020204020204" pitchFamily="34" charset="-122"/>
              </a:defRPr>
            </a:lvl1pPr>
          </a:lstStyle>
          <a:p>
            <a:pPr lvl="0"/>
            <a:r>
              <a:rPr lang="zh-CN" altLang="en-US" smtClean="0"/>
              <a:t>单击此处编辑母版文本样式</a:t>
            </a:r>
            <a:endParaRPr lang="zh-CN" altLang="en-US" smtClean="0"/>
          </a:p>
        </p:txBody>
      </p:sp>
      <p:sp>
        <p:nvSpPr>
          <p:cNvPr id="5" name="Slide Number Placeholder 5"/>
          <p:cNvSpPr>
            <a:spLocks noGrp="1"/>
          </p:cNvSpPr>
          <p:nvPr>
            <p:ph type="sldNum" sz="quarter" idx="11"/>
          </p:nvPr>
        </p:nvSpPr>
        <p:spPr>
          <a:xfrm>
            <a:off x="213123" y="6459538"/>
            <a:ext cx="625078" cy="398462"/>
          </a:xfrm>
        </p:spPr>
        <p:txBody>
          <a:bodyPr lIns="121917" tIns="60958" rIns="121917" bIns="60958" rtlCol="0"/>
          <a:lstStyle>
            <a:lvl1pPr algn="r">
              <a:defRPr sz="1900">
                <a:solidFill>
                  <a:schemeClr val="tx1">
                    <a:tint val="75000"/>
                  </a:schemeClr>
                </a:solidFill>
              </a:defRPr>
            </a:lvl1pPr>
          </a:lstStyle>
          <a:p>
            <a:fld id="{0C913308-F349-4B6D-A68A-DD1791B4A57B}" type="slidenum">
              <a:rPr lang="zh-CN" altLang="en-US" smtClean="0"/>
            </a:fld>
            <a:endParaRPr lang="zh-CN" alt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cSld name="3_空白">
    <p:spTree>
      <p:nvGrpSpPr>
        <p:cNvPr id="1" name=""/>
        <p:cNvGrpSpPr/>
        <p:nvPr/>
      </p:nvGrpSpPr>
      <p:grpSpPr>
        <a:xfrm>
          <a:off x="0" y="0"/>
          <a:ext cx="0" cy="0"/>
          <a:chOff x="0" y="0"/>
          <a:chExt cx="0" cy="0"/>
        </a:xfrm>
      </p:grpSpPr>
      <p:cxnSp>
        <p:nvCxnSpPr>
          <p:cNvPr id="4" name="直接连接符 3"/>
          <p:cNvCxnSpPr/>
          <p:nvPr/>
        </p:nvCxnSpPr>
        <p:spPr>
          <a:xfrm>
            <a:off x="381000" y="914400"/>
            <a:ext cx="8382000" cy="1588"/>
          </a:xfrm>
          <a:prstGeom prst="line">
            <a:avLst/>
          </a:prstGeom>
          <a:ln w="38100">
            <a:solidFill>
              <a:srgbClr val="C00000"/>
            </a:solidFill>
          </a:ln>
        </p:spPr>
        <p:style>
          <a:lnRef idx="1">
            <a:schemeClr val="accent1"/>
          </a:lnRef>
          <a:fillRef idx="0">
            <a:schemeClr val="accent1"/>
          </a:fillRef>
          <a:effectRef idx="0">
            <a:schemeClr val="accent1"/>
          </a:effectRef>
          <a:fontRef idx="minor">
            <a:schemeClr val="tx1"/>
          </a:fontRef>
        </p:style>
      </p:cxnSp>
      <p:pic>
        <p:nvPicPr>
          <p:cNvPr id="5" name="Picture 3"/>
          <p:cNvPicPr>
            <a:picLocks noChangeAspect="1" noChangeArrowheads="1"/>
          </p:cNvPicPr>
          <p:nvPr/>
        </p:nvPicPr>
        <p:blipFill>
          <a:blip r:embed="rId2" cstate="print">
            <a:clrChange>
              <a:clrFrom>
                <a:srgbClr val="FFFFFF"/>
              </a:clrFrom>
              <a:clrTo>
                <a:srgbClr val="FFFFFF">
                  <a:alpha val="0"/>
                </a:srgbClr>
              </a:clrTo>
            </a:clrChange>
          </a:blip>
          <a:srcRect/>
          <a:stretch>
            <a:fillRect/>
          </a:stretch>
        </p:blipFill>
        <p:spPr bwMode="auto">
          <a:xfrm>
            <a:off x="7696200" y="6465888"/>
            <a:ext cx="1371600" cy="315912"/>
          </a:xfrm>
          <a:prstGeom prst="rect">
            <a:avLst/>
          </a:prstGeom>
          <a:noFill/>
          <a:ln w="9525">
            <a:noFill/>
            <a:miter lim="800000"/>
            <a:headEnd/>
            <a:tailEnd/>
          </a:ln>
        </p:spPr>
      </p:pic>
      <p:sp>
        <p:nvSpPr>
          <p:cNvPr id="17" name="内容占位符 16"/>
          <p:cNvSpPr>
            <a:spLocks noGrp="1"/>
          </p:cNvSpPr>
          <p:nvPr>
            <p:ph sz="quarter" idx="10"/>
          </p:nvPr>
        </p:nvSpPr>
        <p:spPr>
          <a:xfrm>
            <a:off x="457200" y="228600"/>
            <a:ext cx="8229600" cy="685800"/>
          </a:xfrm>
        </p:spPr>
        <p:txBody>
          <a:bodyPr anchor="ctr">
            <a:normAutofit/>
          </a:bodyPr>
          <a:lstStyle>
            <a:lvl1pPr algn="r">
              <a:buNone/>
              <a:defRPr sz="2800" b="1">
                <a:latin typeface="微软雅黑" panose="020B0503020204020204" pitchFamily="34" charset="-122"/>
                <a:ea typeface="微软雅黑" panose="020B0503020204020204" pitchFamily="34" charset="-122"/>
              </a:defRPr>
            </a:lvl1pPr>
          </a:lstStyle>
          <a:p>
            <a:pPr lvl="0"/>
            <a:r>
              <a:rPr lang="zh-CN" altLang="en-US" smtClean="0"/>
              <a:t>单击此处编辑母版文本样式</a:t>
            </a:r>
            <a:endParaRPr lang="zh-CN" altLang="en-US" smtClean="0"/>
          </a:p>
        </p:txBody>
      </p:sp>
      <p:sp>
        <p:nvSpPr>
          <p:cNvPr id="13" name="文本占位符 12"/>
          <p:cNvSpPr>
            <a:spLocks noGrp="1"/>
          </p:cNvSpPr>
          <p:nvPr>
            <p:ph type="body" sz="quarter" idx="11"/>
          </p:nvPr>
        </p:nvSpPr>
        <p:spPr>
          <a:xfrm>
            <a:off x="785786" y="1714500"/>
            <a:ext cx="7500990" cy="3286125"/>
          </a:xfrm>
        </p:spPr>
        <p:txBody>
          <a:bodyPr>
            <a:normAutofit/>
          </a:bodyPr>
          <a:lstStyle>
            <a:lvl1pPr>
              <a:lnSpc>
                <a:spcPct val="200000"/>
              </a:lnSpc>
              <a:buNone/>
              <a:defRPr sz="1800">
                <a:latin typeface="微软雅黑" panose="020B0503020204020204" pitchFamily="34" charset="-122"/>
                <a:ea typeface="微软雅黑" panose="020B0503020204020204" pitchFamily="34" charset="-122"/>
              </a:defRPr>
            </a:lvl1pPr>
            <a:lvl2pPr>
              <a:buNone/>
              <a:defRPr/>
            </a:lvl2pPr>
            <a:lvl3pPr>
              <a:buNone/>
              <a:defRPr/>
            </a:lvl3pPr>
            <a:lvl4pPr>
              <a:buNone/>
              <a:defRPr/>
            </a:lvl4pPr>
            <a:lvl5pPr>
              <a:buNone/>
              <a:defRPr/>
            </a:lvl5pPr>
          </a:lstStyle>
          <a:p>
            <a:pPr lvl="0"/>
            <a:r>
              <a:rPr lang="zh-CN" altLang="en-US" smtClean="0"/>
              <a:t>单击此处编辑母版文本样式</a:t>
            </a:r>
            <a:endParaRPr lang="zh-CN" altLang="en-US" smtClean="0"/>
          </a:p>
        </p:txBody>
      </p:sp>
      <p:sp>
        <p:nvSpPr>
          <p:cNvPr id="6" name="Slide Number Placeholder 5"/>
          <p:cNvSpPr>
            <a:spLocks noGrp="1"/>
          </p:cNvSpPr>
          <p:nvPr>
            <p:ph type="sldNum" sz="quarter" idx="12"/>
          </p:nvPr>
        </p:nvSpPr>
        <p:spPr>
          <a:xfrm>
            <a:off x="213123" y="6459538"/>
            <a:ext cx="625078" cy="398462"/>
          </a:xfrm>
        </p:spPr>
        <p:txBody>
          <a:bodyPr/>
          <a:lstStyle>
            <a:lvl1pPr algn="r">
              <a:defRPr sz="1400">
                <a:solidFill>
                  <a:schemeClr val="tx1">
                    <a:tint val="75000"/>
                  </a:schemeClr>
                </a:solidFill>
              </a:defRPr>
            </a:lvl1pPr>
          </a:lstStyle>
          <a:p>
            <a:fld id="{0C913308-F349-4B6D-A68A-DD1791B4A57B}" type="slidenum">
              <a:rPr lang="zh-CN" altLang="en-US" smtClean="0"/>
            </a:fld>
            <a:endParaRPr lang="zh-CN" alt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cSld name="2_标题和内容">
    <p:bg>
      <p:bgPr>
        <a:solidFill>
          <a:schemeClr val="bg1"/>
        </a:solidFill>
        <a:effectLst/>
      </p:bgPr>
    </p:bg>
    <p:spTree>
      <p:nvGrpSpPr>
        <p:cNvPr id="1" name=""/>
        <p:cNvGrpSpPr/>
        <p:nvPr/>
      </p:nvGrpSpPr>
      <p:grpSpPr>
        <a:xfrm>
          <a:off x="0" y="0"/>
          <a:ext cx="0" cy="0"/>
          <a:chOff x="0" y="0"/>
          <a:chExt cx="0" cy="0"/>
        </a:xfrm>
      </p:grpSpPr>
      <p:pic>
        <p:nvPicPr>
          <p:cNvPr id="2" name="Picture 3"/>
          <p:cNvPicPr>
            <a:picLocks noChangeAspect="1" noChangeArrowheads="1"/>
          </p:cNvPicPr>
          <p:nvPr/>
        </p:nvPicPr>
        <p:blipFill>
          <a:blip r:embed="rId2" cstate="print">
            <a:clrChange>
              <a:clrFrom>
                <a:srgbClr val="FFFFFF"/>
              </a:clrFrom>
              <a:clrTo>
                <a:srgbClr val="FFFFFF">
                  <a:alpha val="0"/>
                </a:srgbClr>
              </a:clrTo>
            </a:clrChange>
          </a:blip>
          <a:srcRect/>
          <a:stretch>
            <a:fillRect/>
          </a:stretch>
        </p:blipFill>
        <p:spPr bwMode="auto">
          <a:xfrm>
            <a:off x="147637" y="6254751"/>
            <a:ext cx="1843088" cy="485775"/>
          </a:xfrm>
          <a:prstGeom prst="rect">
            <a:avLst/>
          </a:prstGeom>
          <a:noFill/>
          <a:ln w="9525">
            <a:noFill/>
            <a:miter lim="800000"/>
            <a:headEnd/>
            <a:tailEnd/>
          </a:ln>
        </p:spPr>
      </p:pic>
      <p:sp>
        <p:nvSpPr>
          <p:cNvPr id="3" name="日期占位符 1"/>
          <p:cNvSpPr>
            <a:spLocks noGrp="1"/>
          </p:cNvSpPr>
          <p:nvPr>
            <p:ph type="dt" sz="half" idx="10"/>
          </p:nvPr>
        </p:nvSpPr>
        <p:spPr/>
        <p:txBody>
          <a:bodyPr/>
          <a:lstStyle>
            <a:lvl1pPr>
              <a:defRPr/>
            </a:lvl1pPr>
          </a:lstStyle>
          <a:p>
            <a:pPr>
              <a:defRPr/>
            </a:pPr>
            <a:fld id="{1FD5E08C-B64E-489F-805D-938019A8A1F3}" type="datetimeFigureOut">
              <a:rPr lang="zh-CN" altLang="en-US" smtClean="0"/>
            </a:fld>
            <a:endParaRPr lang="zh-CN" altLang="en-US"/>
          </a:p>
        </p:txBody>
      </p:sp>
      <p:sp>
        <p:nvSpPr>
          <p:cNvPr id="4" name="页脚占位符 2"/>
          <p:cNvSpPr>
            <a:spLocks noGrp="1"/>
          </p:cNvSpPr>
          <p:nvPr>
            <p:ph type="ftr" sz="quarter" idx="11"/>
          </p:nvPr>
        </p:nvSpPr>
        <p:spPr/>
        <p:txBody>
          <a:bodyPr/>
          <a:lstStyle>
            <a:lvl1pPr>
              <a:defRPr/>
            </a:lvl1pPr>
          </a:lstStyle>
          <a:p>
            <a:pPr>
              <a:defRPr/>
            </a:pPr>
            <a:endParaRPr lang="zh-CN" altLang="en-US"/>
          </a:p>
        </p:txBody>
      </p:sp>
      <p:sp>
        <p:nvSpPr>
          <p:cNvPr id="5" name="灯片编号占位符 3"/>
          <p:cNvSpPr>
            <a:spLocks noGrp="1"/>
          </p:cNvSpPr>
          <p:nvPr>
            <p:ph type="sldNum" sz="quarter" idx="12"/>
          </p:nvPr>
        </p:nvSpPr>
        <p:spPr/>
        <p:txBody>
          <a:bodyPr/>
          <a:lstStyle>
            <a:lvl1pPr>
              <a:defRPr/>
            </a:lvl1pPr>
          </a:lstStyle>
          <a:p>
            <a:pPr>
              <a:defRPr/>
            </a:pPr>
            <a:fld id="{D5ABA30E-18BF-458B-BA0F-86B82B3FB9DA}" type="slidenum">
              <a:rPr lang="zh-CN" altLang="en-US" smtClean="0"/>
            </a:fld>
            <a:endParaRPr lang="zh-CN" altLang="en-US"/>
          </a:p>
        </p:txBody>
      </p:sp>
      <p:pic>
        <p:nvPicPr>
          <p:cNvPr id="6" name="Picture 2"/>
          <p:cNvPicPr>
            <a:picLocks noChangeAspect="1" noChangeArrowheads="1"/>
          </p:cNvPicPr>
          <p:nvPr userDrawn="1"/>
        </p:nvPicPr>
        <p:blipFill>
          <a:blip r:embed="rId3" cstate="print"/>
          <a:srcRect/>
          <a:stretch>
            <a:fillRect/>
          </a:stretch>
        </p:blipFill>
        <p:spPr bwMode="auto">
          <a:xfrm>
            <a:off x="0" y="0"/>
            <a:ext cx="9163050" cy="6877050"/>
          </a:xfrm>
          <a:prstGeom prst="rect">
            <a:avLst/>
          </a:prstGeom>
          <a:noFill/>
          <a:ln w="9525">
            <a:noFill/>
            <a:miter lim="800000"/>
            <a:headEnd/>
            <a:tailEnd/>
          </a:ln>
        </p:spPr>
      </p:pic>
      <p:pic>
        <p:nvPicPr>
          <p:cNvPr id="7" name="Picture 1" descr="C:\Users\user\AppData\Roaming\Tencent\Users\89803890\QQ\WinTemp\RichOle\1_73$_ZPWNX[I3O8}6VNVU7.jpg"/>
          <p:cNvPicPr>
            <a:picLocks noChangeAspect="1" noChangeArrowheads="1"/>
          </p:cNvPicPr>
          <p:nvPr userDrawn="1"/>
        </p:nvPicPr>
        <p:blipFill>
          <a:blip r:embed="rId4" cstate="print"/>
          <a:srcRect/>
          <a:stretch>
            <a:fillRect/>
          </a:stretch>
        </p:blipFill>
        <p:spPr bwMode="auto">
          <a:xfrm>
            <a:off x="6443663" y="6021388"/>
            <a:ext cx="2200275" cy="638175"/>
          </a:xfrm>
          <a:prstGeom prst="rect">
            <a:avLst/>
          </a:prstGeom>
          <a:noFill/>
          <a:ln w="9525">
            <a:noFill/>
            <a:miter lim="800000"/>
            <a:headEnd/>
            <a:tailEnd/>
          </a:ln>
        </p:spPr>
      </p:pic>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cSld name="1_空白">
    <p:spTree>
      <p:nvGrpSpPr>
        <p:cNvPr id="1" name=""/>
        <p:cNvGrpSpPr/>
        <p:nvPr/>
      </p:nvGrpSpPr>
      <p:grpSpPr>
        <a:xfrm>
          <a:off x="0" y="0"/>
          <a:ext cx="0" cy="0"/>
          <a:chOff x="0" y="0"/>
          <a:chExt cx="0" cy="0"/>
        </a:xfrm>
      </p:grpSpPr>
      <p:cxnSp>
        <p:nvCxnSpPr>
          <p:cNvPr id="3" name="直接连接符 2"/>
          <p:cNvCxnSpPr/>
          <p:nvPr/>
        </p:nvCxnSpPr>
        <p:spPr>
          <a:xfrm>
            <a:off x="381000" y="914400"/>
            <a:ext cx="8382000" cy="1588"/>
          </a:xfrm>
          <a:prstGeom prst="line">
            <a:avLst/>
          </a:prstGeom>
          <a:ln w="38100">
            <a:solidFill>
              <a:srgbClr val="C00000"/>
            </a:solidFill>
          </a:ln>
        </p:spPr>
        <p:style>
          <a:lnRef idx="1">
            <a:schemeClr val="accent1"/>
          </a:lnRef>
          <a:fillRef idx="0">
            <a:schemeClr val="accent1"/>
          </a:fillRef>
          <a:effectRef idx="0">
            <a:schemeClr val="accent1"/>
          </a:effectRef>
          <a:fontRef idx="minor">
            <a:schemeClr val="tx1"/>
          </a:fontRef>
        </p:style>
      </p:cxnSp>
      <p:pic>
        <p:nvPicPr>
          <p:cNvPr id="4" name="Picture 3"/>
          <p:cNvPicPr>
            <a:picLocks noChangeAspect="1" noChangeArrowheads="1"/>
          </p:cNvPicPr>
          <p:nvPr/>
        </p:nvPicPr>
        <p:blipFill>
          <a:blip r:embed="rId2" cstate="print">
            <a:clrChange>
              <a:clrFrom>
                <a:srgbClr val="FFFFFF"/>
              </a:clrFrom>
              <a:clrTo>
                <a:srgbClr val="FFFFFF">
                  <a:alpha val="0"/>
                </a:srgbClr>
              </a:clrTo>
            </a:clrChange>
          </a:blip>
          <a:srcRect/>
          <a:stretch>
            <a:fillRect/>
          </a:stretch>
        </p:blipFill>
        <p:spPr bwMode="auto">
          <a:xfrm>
            <a:off x="7696200" y="6465888"/>
            <a:ext cx="1371600" cy="315912"/>
          </a:xfrm>
          <a:prstGeom prst="rect">
            <a:avLst/>
          </a:prstGeom>
          <a:noFill/>
          <a:ln w="9525">
            <a:noFill/>
            <a:miter lim="800000"/>
            <a:headEnd/>
            <a:tailEnd/>
          </a:ln>
        </p:spPr>
      </p:pic>
      <p:sp>
        <p:nvSpPr>
          <p:cNvPr id="17" name="内容占位符 16"/>
          <p:cNvSpPr>
            <a:spLocks noGrp="1"/>
          </p:cNvSpPr>
          <p:nvPr>
            <p:ph sz="quarter" idx="10"/>
          </p:nvPr>
        </p:nvSpPr>
        <p:spPr>
          <a:xfrm>
            <a:off x="457200" y="228600"/>
            <a:ext cx="8229600" cy="685800"/>
          </a:xfrm>
        </p:spPr>
        <p:txBody>
          <a:bodyPr anchor="ctr">
            <a:normAutofit/>
          </a:bodyPr>
          <a:lstStyle>
            <a:lvl1pPr algn="r">
              <a:buNone/>
              <a:defRPr sz="2800" b="1">
                <a:latin typeface="微软雅黑" panose="020B0503020204020204" pitchFamily="34" charset="-122"/>
                <a:ea typeface="微软雅黑" panose="020B0503020204020204" pitchFamily="34" charset="-122"/>
              </a:defRPr>
            </a:lvl1pPr>
          </a:lstStyle>
          <a:p>
            <a:pPr lvl="0"/>
            <a:r>
              <a:rPr lang="zh-CN" altLang="en-US" smtClean="0"/>
              <a:t>单击此处编辑母版文本样式</a:t>
            </a:r>
            <a:endParaRPr lang="zh-CN" altLang="en-US" smtClean="0"/>
          </a:p>
        </p:txBody>
      </p:sp>
      <p:sp>
        <p:nvSpPr>
          <p:cNvPr id="5" name="Slide Number Placeholder 5"/>
          <p:cNvSpPr>
            <a:spLocks noGrp="1"/>
          </p:cNvSpPr>
          <p:nvPr>
            <p:ph type="sldNum" sz="quarter" idx="11"/>
          </p:nvPr>
        </p:nvSpPr>
        <p:spPr>
          <a:xfrm>
            <a:off x="213123" y="6459538"/>
            <a:ext cx="625078" cy="398462"/>
          </a:xfrm>
        </p:spPr>
        <p:txBody>
          <a:bodyPr/>
          <a:lstStyle>
            <a:lvl1pPr algn="r">
              <a:defRPr sz="1400">
                <a:solidFill>
                  <a:schemeClr val="tx1">
                    <a:tint val="75000"/>
                  </a:schemeClr>
                </a:solidFill>
              </a:defRPr>
            </a:lvl1pPr>
          </a:lstStyle>
          <a:p>
            <a:fld id="{0C913308-F349-4B6D-A68A-DD1791B4A57B}" type="slidenum">
              <a:rPr lang="zh-CN" altLang="en-US" smtClean="0"/>
            </a:fld>
            <a:endParaRPr lang="zh-CN" alt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itle">
  <p:cSld name="1_标题幻灯片">
    <p:spTree>
      <p:nvGrpSpPr>
        <p:cNvPr id="1" name=""/>
        <p:cNvGrpSpPr/>
        <p:nvPr/>
      </p:nvGrpSpPr>
      <p:grpSpPr>
        <a:xfrm>
          <a:off x="0" y="0"/>
          <a:ext cx="0" cy="0"/>
          <a:chOff x="0" y="0"/>
          <a:chExt cx="0" cy="0"/>
        </a:xfrm>
      </p:grpSpPr>
      <p:sp>
        <p:nvSpPr>
          <p:cNvPr id="2" name="标题 1"/>
          <p:cNvSpPr>
            <a:spLocks noGrp="1"/>
          </p:cNvSpPr>
          <p:nvPr>
            <p:ph type="ctrTitle"/>
          </p:nvPr>
        </p:nvSpPr>
        <p:spPr>
          <a:xfrm>
            <a:off x="685800" y="2130425"/>
            <a:ext cx="7772400" cy="1470025"/>
          </a:xfrm>
        </p:spPr>
        <p:txBody>
          <a:bodyPr/>
          <a:lstStyle/>
          <a:p>
            <a:r>
              <a:rPr lang="zh-CN" altLang="en-US" smtClean="0"/>
              <a:t>单击此处编辑母版标题样式</a:t>
            </a:r>
            <a:endParaRPr lang="zh-CN" altLang="en-US"/>
          </a:p>
        </p:txBody>
      </p:sp>
      <p:sp>
        <p:nvSpPr>
          <p:cNvPr id="3" name="副标题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zh-CN" altLang="en-US" smtClean="0"/>
              <a:t>单击此处编辑母版副标题样式</a:t>
            </a:r>
            <a:endParaRPr lang="zh-CN" altLang="en-US"/>
          </a:p>
        </p:txBody>
      </p:sp>
      <p:sp>
        <p:nvSpPr>
          <p:cNvPr id="4" name="日期占位符 3"/>
          <p:cNvSpPr>
            <a:spLocks noGrp="1"/>
          </p:cNvSpPr>
          <p:nvPr>
            <p:ph type="dt" sz="half" idx="10"/>
          </p:nvPr>
        </p:nvSpPr>
        <p:spPr/>
        <p:txBody>
          <a:bodyPr/>
          <a:lstStyle/>
          <a:p>
            <a:fld id="{530820CF-B880-4189-942D-D702A7CBA730}" type="datetimeFigureOut">
              <a:rPr lang="zh-CN" altLang="en-US" smtClean="0"/>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0C913308-F349-4B6D-A68A-DD1791B4A57B}" type="slidenum">
              <a:rPr lang="zh-CN" altLang="en-US" smtClean="0"/>
            </a:fld>
            <a:endParaRPr lang="zh-CN" alt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vertTx">
  <p:cSld name="标题和竖排文字">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竖排文字占位符 2"/>
          <p:cNvSpPr>
            <a:spLocks noGrp="1"/>
          </p:cNvSpPr>
          <p:nvPr>
            <p:ph type="body" orient="vert" idx="1"/>
          </p:nvPr>
        </p:nvSpPr>
        <p:spPr/>
        <p:txBody>
          <a:bodyPr vert="eaVert"/>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4" name="日期占位符 3"/>
          <p:cNvSpPr>
            <a:spLocks noGrp="1"/>
          </p:cNvSpPr>
          <p:nvPr>
            <p:ph type="dt" sz="half" idx="10"/>
          </p:nvPr>
        </p:nvSpPr>
        <p:spPr/>
        <p:txBody>
          <a:bodyPr/>
          <a:lstStyle/>
          <a:p>
            <a:fld id="{530820CF-B880-4189-942D-D702A7CBA730}" type="datetimeFigureOut">
              <a:rPr lang="zh-CN" altLang="en-US" smtClean="0"/>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0C913308-F349-4B6D-A68A-DD1791B4A57B}" type="slidenum">
              <a:rPr lang="zh-CN" altLang="en-US" smtClean="0"/>
            </a:fld>
            <a:endParaRPr lang="zh-CN" alt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userDrawn="1">
  <p:cSld name="1_标题和内容">
    <p:spTree>
      <p:nvGrpSpPr>
        <p:cNvPr id="1" name=""/>
        <p:cNvGrpSpPr/>
        <p:nvPr/>
      </p:nvGrpSpPr>
      <p:grpSpPr>
        <a:xfrm>
          <a:off x="0" y="0"/>
          <a:ext cx="0" cy="0"/>
          <a:chOff x="0" y="0"/>
          <a:chExt cx="0" cy="0"/>
        </a:xfrm>
      </p:grpSpPr>
      <p:pic>
        <p:nvPicPr>
          <p:cNvPr id="2" name="Picture 2"/>
          <p:cNvPicPr>
            <a:picLocks noChangeAspect="1" noChangeArrowheads="1"/>
          </p:cNvPicPr>
          <p:nvPr userDrawn="1"/>
        </p:nvPicPr>
        <p:blipFill>
          <a:blip r:embed="rId2" cstate="print"/>
          <a:srcRect/>
          <a:stretch>
            <a:fillRect/>
          </a:stretch>
        </p:blipFill>
        <p:spPr bwMode="auto">
          <a:xfrm>
            <a:off x="0" y="0"/>
            <a:ext cx="9163050" cy="6877050"/>
          </a:xfrm>
          <a:prstGeom prst="rect">
            <a:avLst/>
          </a:prstGeom>
          <a:noFill/>
          <a:ln w="9525">
            <a:noFill/>
            <a:miter lim="800000"/>
            <a:headEnd/>
            <a:tailEnd/>
          </a:ln>
        </p:spPr>
      </p:pic>
      <p:pic>
        <p:nvPicPr>
          <p:cNvPr id="3" name="Picture 1" descr="C:\Users\user\AppData\Roaming\Tencent\Users\89803890\QQ\WinTemp\RichOle\1_73$_ZPWNX[I3O8}6VNVU7.jpg"/>
          <p:cNvPicPr>
            <a:picLocks noChangeAspect="1" noChangeArrowheads="1"/>
          </p:cNvPicPr>
          <p:nvPr userDrawn="1"/>
        </p:nvPicPr>
        <p:blipFill>
          <a:blip r:embed="rId3" cstate="print"/>
          <a:srcRect/>
          <a:stretch>
            <a:fillRect/>
          </a:stretch>
        </p:blipFill>
        <p:spPr bwMode="auto">
          <a:xfrm>
            <a:off x="6443663" y="6021388"/>
            <a:ext cx="2200275" cy="638175"/>
          </a:xfrm>
          <a:prstGeom prst="rect">
            <a:avLst/>
          </a:prstGeom>
          <a:noFill/>
          <a:ln w="9525">
            <a:noFill/>
            <a:miter lim="800000"/>
            <a:headEnd/>
            <a:tailEnd/>
          </a:ln>
        </p:spPr>
      </p:pic>
      <p:sp>
        <p:nvSpPr>
          <p:cNvPr id="4" name="灯片编号占位符 5"/>
          <p:cNvSpPr>
            <a:spLocks noGrp="1"/>
          </p:cNvSpPr>
          <p:nvPr>
            <p:ph type="sldNum" sz="quarter" idx="10"/>
          </p:nvPr>
        </p:nvSpPr>
        <p:spPr>
          <a:xfrm>
            <a:off x="395288" y="6165850"/>
            <a:ext cx="2133600" cy="365125"/>
          </a:xfrm>
          <a:prstGeom prst="rect">
            <a:avLst/>
          </a:prstGeom>
        </p:spPr>
        <p:txBody>
          <a:bodyPr/>
          <a:lstStyle>
            <a:lvl1pPr fontAlgn="auto">
              <a:spcBef>
                <a:spcPts val="0"/>
              </a:spcBef>
              <a:spcAft>
                <a:spcPts val="0"/>
              </a:spcAft>
              <a:defRPr>
                <a:latin typeface="+mn-lt"/>
                <a:ea typeface="+mn-ea"/>
              </a:defRPr>
            </a:lvl1pPr>
          </a:lstStyle>
          <a:p>
            <a:pPr>
              <a:defRPr/>
            </a:pPr>
            <a:fld id="{D5ABA30E-18BF-458B-BA0F-86B82B3FB9DA}" type="slidenum">
              <a:rPr lang="zh-CN" altLang="en-US"/>
            </a:fld>
            <a:endParaRPr lang="zh-CN" alt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userDrawn="1">
  <p:cSld name="4_标题和内容">
    <p:spTree>
      <p:nvGrpSpPr>
        <p:cNvPr id="1" name=""/>
        <p:cNvGrpSpPr/>
        <p:nvPr/>
      </p:nvGrpSpPr>
      <p:grpSpPr>
        <a:xfrm>
          <a:off x="0" y="0"/>
          <a:ext cx="0" cy="0"/>
          <a:chOff x="0" y="0"/>
          <a:chExt cx="0" cy="0"/>
        </a:xfrm>
      </p:grpSpPr>
      <p:pic>
        <p:nvPicPr>
          <p:cNvPr id="2" name="Picture 2"/>
          <p:cNvPicPr>
            <a:picLocks noChangeAspect="1" noChangeArrowheads="1"/>
          </p:cNvPicPr>
          <p:nvPr userDrawn="1"/>
        </p:nvPicPr>
        <p:blipFill>
          <a:blip r:embed="rId2" cstate="print"/>
          <a:srcRect/>
          <a:stretch>
            <a:fillRect/>
          </a:stretch>
        </p:blipFill>
        <p:spPr bwMode="auto">
          <a:xfrm>
            <a:off x="0" y="0"/>
            <a:ext cx="9163050" cy="6877050"/>
          </a:xfrm>
          <a:prstGeom prst="rect">
            <a:avLst/>
          </a:prstGeom>
          <a:noFill/>
          <a:ln w="9525">
            <a:noFill/>
            <a:miter lim="800000"/>
            <a:headEnd/>
            <a:tailEnd/>
          </a:ln>
        </p:spPr>
      </p:pic>
      <p:pic>
        <p:nvPicPr>
          <p:cNvPr id="3" name="Picture 1" descr="C:\Users\user\AppData\Roaming\Tencent\Users\89803890\QQ\WinTemp\RichOle\1_73$_ZPWNX[I3O8}6VNVU7.jpg"/>
          <p:cNvPicPr>
            <a:picLocks noChangeAspect="1" noChangeArrowheads="1"/>
          </p:cNvPicPr>
          <p:nvPr userDrawn="1"/>
        </p:nvPicPr>
        <p:blipFill>
          <a:blip r:embed="rId3" cstate="print"/>
          <a:srcRect/>
          <a:stretch>
            <a:fillRect/>
          </a:stretch>
        </p:blipFill>
        <p:spPr bwMode="auto">
          <a:xfrm>
            <a:off x="6443663" y="6021388"/>
            <a:ext cx="2200275" cy="638175"/>
          </a:xfrm>
          <a:prstGeom prst="rect">
            <a:avLst/>
          </a:prstGeom>
          <a:noFill/>
          <a:ln w="9525">
            <a:noFill/>
            <a:miter lim="800000"/>
            <a:headEnd/>
            <a:tailEnd/>
          </a:ln>
        </p:spPr>
      </p:pic>
      <p:sp>
        <p:nvSpPr>
          <p:cNvPr id="4" name="灯片编号占位符 5"/>
          <p:cNvSpPr>
            <a:spLocks noGrp="1"/>
          </p:cNvSpPr>
          <p:nvPr>
            <p:ph type="sldNum" sz="quarter" idx="10"/>
          </p:nvPr>
        </p:nvSpPr>
        <p:spPr>
          <a:xfrm>
            <a:off x="395288" y="6165850"/>
            <a:ext cx="2133600" cy="365125"/>
          </a:xfrm>
          <a:prstGeom prst="rect">
            <a:avLst/>
          </a:prstGeom>
        </p:spPr>
        <p:txBody>
          <a:bodyPr/>
          <a:lstStyle>
            <a:lvl1pPr fontAlgn="auto">
              <a:spcBef>
                <a:spcPts val="0"/>
              </a:spcBef>
              <a:spcAft>
                <a:spcPts val="0"/>
              </a:spcAft>
              <a:defRPr>
                <a:latin typeface="+mn-lt"/>
                <a:ea typeface="+mn-ea"/>
              </a:defRPr>
            </a:lvl1pPr>
          </a:lstStyle>
          <a:p>
            <a:pPr>
              <a:defRPr/>
            </a:pPr>
            <a:fld id="{D5ABA30E-18BF-458B-BA0F-86B82B3FB9DA}" type="slidenum">
              <a:rPr lang="zh-CN" altLang="en-US"/>
            </a:fld>
            <a:endParaRPr lang="zh-CN" alt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userDrawn="1">
  <p:cSld name="5_标题和内容">
    <p:spTree>
      <p:nvGrpSpPr>
        <p:cNvPr id="1" name=""/>
        <p:cNvGrpSpPr/>
        <p:nvPr/>
      </p:nvGrpSpPr>
      <p:grpSpPr>
        <a:xfrm>
          <a:off x="0" y="0"/>
          <a:ext cx="0" cy="0"/>
          <a:chOff x="0" y="0"/>
          <a:chExt cx="0" cy="0"/>
        </a:xfrm>
      </p:grpSpPr>
      <p:pic>
        <p:nvPicPr>
          <p:cNvPr id="2" name="Picture 2"/>
          <p:cNvPicPr>
            <a:picLocks noChangeAspect="1" noChangeArrowheads="1"/>
          </p:cNvPicPr>
          <p:nvPr userDrawn="1"/>
        </p:nvPicPr>
        <p:blipFill>
          <a:blip r:embed="rId2" cstate="print"/>
          <a:srcRect/>
          <a:stretch>
            <a:fillRect/>
          </a:stretch>
        </p:blipFill>
        <p:spPr bwMode="auto">
          <a:xfrm>
            <a:off x="0" y="0"/>
            <a:ext cx="9163050" cy="6877050"/>
          </a:xfrm>
          <a:prstGeom prst="rect">
            <a:avLst/>
          </a:prstGeom>
          <a:noFill/>
          <a:ln w="9525">
            <a:noFill/>
            <a:miter lim="800000"/>
            <a:headEnd/>
            <a:tailEnd/>
          </a:ln>
        </p:spPr>
      </p:pic>
      <p:pic>
        <p:nvPicPr>
          <p:cNvPr id="3" name="Picture 1" descr="C:\Users\user\AppData\Roaming\Tencent\Users\89803890\QQ\WinTemp\RichOle\1_73$_ZPWNX[I3O8}6VNVU7.jpg"/>
          <p:cNvPicPr>
            <a:picLocks noChangeAspect="1" noChangeArrowheads="1"/>
          </p:cNvPicPr>
          <p:nvPr userDrawn="1"/>
        </p:nvPicPr>
        <p:blipFill>
          <a:blip r:embed="rId3" cstate="print"/>
          <a:srcRect/>
          <a:stretch>
            <a:fillRect/>
          </a:stretch>
        </p:blipFill>
        <p:spPr bwMode="auto">
          <a:xfrm>
            <a:off x="6443663" y="6021388"/>
            <a:ext cx="2200275" cy="638175"/>
          </a:xfrm>
          <a:prstGeom prst="rect">
            <a:avLst/>
          </a:prstGeom>
          <a:noFill/>
          <a:ln w="9525">
            <a:noFill/>
            <a:miter lim="800000"/>
            <a:headEnd/>
            <a:tailEnd/>
          </a:ln>
        </p:spPr>
      </p:pic>
      <p:sp>
        <p:nvSpPr>
          <p:cNvPr id="4" name="灯片编号占位符 5"/>
          <p:cNvSpPr>
            <a:spLocks noGrp="1"/>
          </p:cNvSpPr>
          <p:nvPr>
            <p:ph type="sldNum" sz="quarter" idx="10"/>
          </p:nvPr>
        </p:nvSpPr>
        <p:spPr>
          <a:xfrm>
            <a:off x="395288" y="6165850"/>
            <a:ext cx="2133600" cy="365125"/>
          </a:xfrm>
          <a:prstGeom prst="rect">
            <a:avLst/>
          </a:prstGeom>
        </p:spPr>
        <p:txBody>
          <a:bodyPr/>
          <a:lstStyle>
            <a:lvl1pPr fontAlgn="auto">
              <a:spcBef>
                <a:spcPts val="0"/>
              </a:spcBef>
              <a:spcAft>
                <a:spcPts val="0"/>
              </a:spcAft>
              <a:defRPr>
                <a:latin typeface="+mn-lt"/>
                <a:ea typeface="+mn-ea"/>
              </a:defRPr>
            </a:lvl1pPr>
          </a:lstStyle>
          <a:p>
            <a:pPr>
              <a:defRPr/>
            </a:pPr>
            <a:fld id="{D5ABA30E-18BF-458B-BA0F-86B82B3FB9DA}" type="slidenum">
              <a:rPr lang="zh-CN" altLang="en-US"/>
            </a:fld>
            <a:endParaRPr lang="zh-CN" altLang="en-US"/>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userDrawn="1">
  <p:cSld name="6_标题和内容">
    <p:spTree>
      <p:nvGrpSpPr>
        <p:cNvPr id="1" name=""/>
        <p:cNvGrpSpPr/>
        <p:nvPr/>
      </p:nvGrpSpPr>
      <p:grpSpPr>
        <a:xfrm>
          <a:off x="0" y="0"/>
          <a:ext cx="0" cy="0"/>
          <a:chOff x="0" y="0"/>
          <a:chExt cx="0" cy="0"/>
        </a:xfrm>
      </p:grpSpPr>
      <p:pic>
        <p:nvPicPr>
          <p:cNvPr id="2" name="Picture 2"/>
          <p:cNvPicPr>
            <a:picLocks noChangeAspect="1" noChangeArrowheads="1"/>
          </p:cNvPicPr>
          <p:nvPr userDrawn="1"/>
        </p:nvPicPr>
        <p:blipFill>
          <a:blip r:embed="rId2" cstate="print"/>
          <a:srcRect/>
          <a:stretch>
            <a:fillRect/>
          </a:stretch>
        </p:blipFill>
        <p:spPr bwMode="auto">
          <a:xfrm>
            <a:off x="0" y="0"/>
            <a:ext cx="9163050" cy="6877050"/>
          </a:xfrm>
          <a:prstGeom prst="rect">
            <a:avLst/>
          </a:prstGeom>
          <a:noFill/>
          <a:ln w="9525">
            <a:noFill/>
            <a:miter lim="800000"/>
            <a:headEnd/>
            <a:tailEnd/>
          </a:ln>
        </p:spPr>
      </p:pic>
      <p:pic>
        <p:nvPicPr>
          <p:cNvPr id="3" name="Picture 1" descr="C:\Users\user\AppData\Roaming\Tencent\Users\89803890\QQ\WinTemp\RichOle\1_73$_ZPWNX[I3O8}6VNVU7.jpg"/>
          <p:cNvPicPr>
            <a:picLocks noChangeAspect="1" noChangeArrowheads="1"/>
          </p:cNvPicPr>
          <p:nvPr userDrawn="1"/>
        </p:nvPicPr>
        <p:blipFill>
          <a:blip r:embed="rId3" cstate="print"/>
          <a:srcRect/>
          <a:stretch>
            <a:fillRect/>
          </a:stretch>
        </p:blipFill>
        <p:spPr bwMode="auto">
          <a:xfrm>
            <a:off x="6443663" y="6021388"/>
            <a:ext cx="2200275" cy="638175"/>
          </a:xfrm>
          <a:prstGeom prst="rect">
            <a:avLst/>
          </a:prstGeom>
          <a:noFill/>
          <a:ln w="9525">
            <a:noFill/>
            <a:miter lim="800000"/>
            <a:headEnd/>
            <a:tailEnd/>
          </a:ln>
        </p:spPr>
      </p:pic>
      <p:sp>
        <p:nvSpPr>
          <p:cNvPr id="4" name="灯片编号占位符 5"/>
          <p:cNvSpPr>
            <a:spLocks noGrp="1"/>
          </p:cNvSpPr>
          <p:nvPr>
            <p:ph type="sldNum" sz="quarter" idx="10"/>
          </p:nvPr>
        </p:nvSpPr>
        <p:spPr>
          <a:xfrm>
            <a:off x="395288" y="6165850"/>
            <a:ext cx="2133600" cy="365125"/>
          </a:xfrm>
          <a:prstGeom prst="rect">
            <a:avLst/>
          </a:prstGeom>
        </p:spPr>
        <p:txBody>
          <a:bodyPr/>
          <a:lstStyle>
            <a:lvl1pPr fontAlgn="auto">
              <a:spcBef>
                <a:spcPts val="0"/>
              </a:spcBef>
              <a:spcAft>
                <a:spcPts val="0"/>
              </a:spcAft>
              <a:defRPr>
                <a:latin typeface="+mn-lt"/>
                <a:ea typeface="+mn-ea"/>
              </a:defRPr>
            </a:lvl1pPr>
          </a:lstStyle>
          <a:p>
            <a:pPr>
              <a:defRPr/>
            </a:pPr>
            <a:fld id="{D5ABA30E-18BF-458B-BA0F-86B82B3FB9DA}" type="slidenum">
              <a:rPr lang="zh-CN" altLang="en-US"/>
            </a:fld>
            <a:endParaRPr lang="zh-CN" altLang="en-US"/>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userDrawn="1">
  <p:cSld name="7_标题和内容">
    <p:spTree>
      <p:nvGrpSpPr>
        <p:cNvPr id="1" name=""/>
        <p:cNvGrpSpPr/>
        <p:nvPr/>
      </p:nvGrpSpPr>
      <p:grpSpPr>
        <a:xfrm>
          <a:off x="0" y="0"/>
          <a:ext cx="0" cy="0"/>
          <a:chOff x="0" y="0"/>
          <a:chExt cx="0" cy="0"/>
        </a:xfrm>
      </p:grpSpPr>
      <p:pic>
        <p:nvPicPr>
          <p:cNvPr id="2" name="Picture 2"/>
          <p:cNvPicPr>
            <a:picLocks noChangeAspect="1" noChangeArrowheads="1"/>
          </p:cNvPicPr>
          <p:nvPr userDrawn="1"/>
        </p:nvPicPr>
        <p:blipFill>
          <a:blip r:embed="rId2" cstate="print"/>
          <a:srcRect/>
          <a:stretch>
            <a:fillRect/>
          </a:stretch>
        </p:blipFill>
        <p:spPr bwMode="auto">
          <a:xfrm>
            <a:off x="0" y="0"/>
            <a:ext cx="9163050" cy="6877050"/>
          </a:xfrm>
          <a:prstGeom prst="rect">
            <a:avLst/>
          </a:prstGeom>
          <a:noFill/>
          <a:ln w="9525">
            <a:noFill/>
            <a:miter lim="800000"/>
            <a:headEnd/>
            <a:tailEnd/>
          </a:ln>
        </p:spPr>
      </p:pic>
      <p:pic>
        <p:nvPicPr>
          <p:cNvPr id="3" name="Picture 1" descr="C:\Users\user\AppData\Roaming\Tencent\Users\89803890\QQ\WinTemp\RichOle\1_73$_ZPWNX[I3O8}6VNVU7.jpg"/>
          <p:cNvPicPr>
            <a:picLocks noChangeAspect="1" noChangeArrowheads="1"/>
          </p:cNvPicPr>
          <p:nvPr userDrawn="1"/>
        </p:nvPicPr>
        <p:blipFill>
          <a:blip r:embed="rId3" cstate="print"/>
          <a:srcRect/>
          <a:stretch>
            <a:fillRect/>
          </a:stretch>
        </p:blipFill>
        <p:spPr bwMode="auto">
          <a:xfrm>
            <a:off x="6443663" y="6021388"/>
            <a:ext cx="2200275" cy="638175"/>
          </a:xfrm>
          <a:prstGeom prst="rect">
            <a:avLst/>
          </a:prstGeom>
          <a:noFill/>
          <a:ln w="9525">
            <a:noFill/>
            <a:miter lim="800000"/>
            <a:headEnd/>
            <a:tailEnd/>
          </a:ln>
        </p:spPr>
      </p:pic>
      <p:sp>
        <p:nvSpPr>
          <p:cNvPr id="4" name="灯片编号占位符 5"/>
          <p:cNvSpPr>
            <a:spLocks noGrp="1"/>
          </p:cNvSpPr>
          <p:nvPr>
            <p:ph type="sldNum" sz="quarter" idx="10"/>
          </p:nvPr>
        </p:nvSpPr>
        <p:spPr>
          <a:xfrm>
            <a:off x="395288" y="6165850"/>
            <a:ext cx="2133600" cy="365125"/>
          </a:xfrm>
          <a:prstGeom prst="rect">
            <a:avLst/>
          </a:prstGeom>
        </p:spPr>
        <p:txBody>
          <a:bodyPr/>
          <a:lstStyle>
            <a:lvl1pPr fontAlgn="auto">
              <a:spcBef>
                <a:spcPts val="0"/>
              </a:spcBef>
              <a:spcAft>
                <a:spcPts val="0"/>
              </a:spcAft>
              <a:defRPr>
                <a:latin typeface="+mn-lt"/>
                <a:ea typeface="+mn-ea"/>
              </a:defRPr>
            </a:lvl1pPr>
          </a:lstStyle>
          <a:p>
            <a:pPr>
              <a:defRPr/>
            </a:pPr>
            <a:fld id="{D5ABA30E-18BF-458B-BA0F-86B82B3FB9DA}" type="slidenum">
              <a:rPr lang="zh-CN" altLang="en-US"/>
            </a:fld>
            <a:endParaRPr lang="zh-CN" altLang="en-US"/>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userDrawn="1">
  <p:cSld name="8_标题和内容">
    <p:spTree>
      <p:nvGrpSpPr>
        <p:cNvPr id="1" name=""/>
        <p:cNvGrpSpPr/>
        <p:nvPr/>
      </p:nvGrpSpPr>
      <p:grpSpPr>
        <a:xfrm>
          <a:off x="0" y="0"/>
          <a:ext cx="0" cy="0"/>
          <a:chOff x="0" y="0"/>
          <a:chExt cx="0" cy="0"/>
        </a:xfrm>
      </p:grpSpPr>
      <p:pic>
        <p:nvPicPr>
          <p:cNvPr id="2" name="Picture 2"/>
          <p:cNvPicPr>
            <a:picLocks noChangeAspect="1" noChangeArrowheads="1"/>
          </p:cNvPicPr>
          <p:nvPr userDrawn="1"/>
        </p:nvPicPr>
        <p:blipFill>
          <a:blip r:embed="rId2" cstate="print"/>
          <a:srcRect/>
          <a:stretch>
            <a:fillRect/>
          </a:stretch>
        </p:blipFill>
        <p:spPr bwMode="auto">
          <a:xfrm>
            <a:off x="0" y="0"/>
            <a:ext cx="9163050" cy="6877050"/>
          </a:xfrm>
          <a:prstGeom prst="rect">
            <a:avLst/>
          </a:prstGeom>
          <a:noFill/>
          <a:ln w="9525">
            <a:noFill/>
            <a:miter lim="800000"/>
            <a:headEnd/>
            <a:tailEnd/>
          </a:ln>
        </p:spPr>
      </p:pic>
      <p:pic>
        <p:nvPicPr>
          <p:cNvPr id="3" name="Picture 1" descr="C:\Users\user\AppData\Roaming\Tencent\Users\89803890\QQ\WinTemp\RichOle\1_73$_ZPWNX[I3O8}6VNVU7.jpg"/>
          <p:cNvPicPr>
            <a:picLocks noChangeAspect="1" noChangeArrowheads="1"/>
          </p:cNvPicPr>
          <p:nvPr userDrawn="1"/>
        </p:nvPicPr>
        <p:blipFill>
          <a:blip r:embed="rId3" cstate="print"/>
          <a:srcRect/>
          <a:stretch>
            <a:fillRect/>
          </a:stretch>
        </p:blipFill>
        <p:spPr bwMode="auto">
          <a:xfrm>
            <a:off x="6443663" y="6021388"/>
            <a:ext cx="2200275" cy="638175"/>
          </a:xfrm>
          <a:prstGeom prst="rect">
            <a:avLst/>
          </a:prstGeom>
          <a:noFill/>
          <a:ln w="9525">
            <a:noFill/>
            <a:miter lim="800000"/>
            <a:headEnd/>
            <a:tailEnd/>
          </a:ln>
        </p:spPr>
      </p:pic>
      <p:sp>
        <p:nvSpPr>
          <p:cNvPr id="4" name="灯片编号占位符 5"/>
          <p:cNvSpPr>
            <a:spLocks noGrp="1"/>
          </p:cNvSpPr>
          <p:nvPr>
            <p:ph type="sldNum" sz="quarter" idx="10"/>
          </p:nvPr>
        </p:nvSpPr>
        <p:spPr>
          <a:xfrm>
            <a:off x="395288" y="6165850"/>
            <a:ext cx="2133600" cy="365125"/>
          </a:xfrm>
          <a:prstGeom prst="rect">
            <a:avLst/>
          </a:prstGeom>
        </p:spPr>
        <p:txBody>
          <a:bodyPr/>
          <a:lstStyle>
            <a:lvl1pPr fontAlgn="auto">
              <a:spcBef>
                <a:spcPts val="0"/>
              </a:spcBef>
              <a:spcAft>
                <a:spcPts val="0"/>
              </a:spcAft>
              <a:defRPr>
                <a:latin typeface="+mn-lt"/>
                <a:ea typeface="+mn-ea"/>
              </a:defRPr>
            </a:lvl1pPr>
          </a:lstStyle>
          <a:p>
            <a:pPr>
              <a:defRPr/>
            </a:pPr>
            <a:fld id="{D5ABA30E-18BF-458B-BA0F-86B82B3FB9DA}" type="slidenum">
              <a:rPr lang="zh-CN" altLang="en-US"/>
            </a:fld>
            <a:endParaRPr lang="zh-CN" altLang="en-US"/>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userDrawn="1">
  <p:cSld name="9_标题和内容">
    <p:spTree>
      <p:nvGrpSpPr>
        <p:cNvPr id="1" name=""/>
        <p:cNvGrpSpPr/>
        <p:nvPr/>
      </p:nvGrpSpPr>
      <p:grpSpPr>
        <a:xfrm>
          <a:off x="0" y="0"/>
          <a:ext cx="0" cy="0"/>
          <a:chOff x="0" y="0"/>
          <a:chExt cx="0" cy="0"/>
        </a:xfrm>
      </p:grpSpPr>
      <p:pic>
        <p:nvPicPr>
          <p:cNvPr id="2" name="Picture 2"/>
          <p:cNvPicPr>
            <a:picLocks noChangeAspect="1" noChangeArrowheads="1"/>
          </p:cNvPicPr>
          <p:nvPr userDrawn="1"/>
        </p:nvPicPr>
        <p:blipFill>
          <a:blip r:embed="rId2" cstate="print"/>
          <a:srcRect/>
          <a:stretch>
            <a:fillRect/>
          </a:stretch>
        </p:blipFill>
        <p:spPr bwMode="auto">
          <a:xfrm>
            <a:off x="0" y="0"/>
            <a:ext cx="9163050" cy="6877050"/>
          </a:xfrm>
          <a:prstGeom prst="rect">
            <a:avLst/>
          </a:prstGeom>
          <a:noFill/>
          <a:ln w="9525">
            <a:noFill/>
            <a:miter lim="800000"/>
            <a:headEnd/>
            <a:tailEnd/>
          </a:ln>
        </p:spPr>
      </p:pic>
      <p:pic>
        <p:nvPicPr>
          <p:cNvPr id="3" name="Picture 1" descr="C:\Users\user\AppData\Roaming\Tencent\Users\89803890\QQ\WinTemp\RichOle\1_73$_ZPWNX[I3O8}6VNVU7.jpg"/>
          <p:cNvPicPr>
            <a:picLocks noChangeAspect="1" noChangeArrowheads="1"/>
          </p:cNvPicPr>
          <p:nvPr userDrawn="1"/>
        </p:nvPicPr>
        <p:blipFill>
          <a:blip r:embed="rId3" cstate="print"/>
          <a:srcRect/>
          <a:stretch>
            <a:fillRect/>
          </a:stretch>
        </p:blipFill>
        <p:spPr bwMode="auto">
          <a:xfrm>
            <a:off x="6443663" y="6021388"/>
            <a:ext cx="2200275" cy="638175"/>
          </a:xfrm>
          <a:prstGeom prst="rect">
            <a:avLst/>
          </a:prstGeom>
          <a:noFill/>
          <a:ln w="9525">
            <a:noFill/>
            <a:miter lim="800000"/>
            <a:headEnd/>
            <a:tailEnd/>
          </a:ln>
        </p:spPr>
      </p:pic>
      <p:sp>
        <p:nvSpPr>
          <p:cNvPr id="4" name="灯片编号占位符 5"/>
          <p:cNvSpPr>
            <a:spLocks noGrp="1"/>
          </p:cNvSpPr>
          <p:nvPr>
            <p:ph type="sldNum" sz="quarter" idx="10"/>
          </p:nvPr>
        </p:nvSpPr>
        <p:spPr>
          <a:xfrm>
            <a:off x="395288" y="6165850"/>
            <a:ext cx="2133600" cy="365125"/>
          </a:xfrm>
          <a:prstGeom prst="rect">
            <a:avLst/>
          </a:prstGeom>
        </p:spPr>
        <p:txBody>
          <a:bodyPr/>
          <a:lstStyle>
            <a:lvl1pPr fontAlgn="auto">
              <a:spcBef>
                <a:spcPts val="0"/>
              </a:spcBef>
              <a:spcAft>
                <a:spcPts val="0"/>
              </a:spcAft>
              <a:defRPr>
                <a:latin typeface="+mn-lt"/>
                <a:ea typeface="+mn-ea"/>
              </a:defRPr>
            </a:lvl1pPr>
          </a:lstStyle>
          <a:p>
            <a:pPr>
              <a:defRPr/>
            </a:pPr>
            <a:fld id="{D5ABA30E-18BF-458B-BA0F-86B82B3FB9DA}" type="slidenum">
              <a:rPr lang="zh-CN" altLang="en-US"/>
            </a:fld>
            <a:endParaRPr lang="zh-CN" altLang="en-US"/>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userDrawn="1">
  <p:cSld name="10_标题和内容">
    <p:spTree>
      <p:nvGrpSpPr>
        <p:cNvPr id="1" name=""/>
        <p:cNvGrpSpPr/>
        <p:nvPr/>
      </p:nvGrpSpPr>
      <p:grpSpPr>
        <a:xfrm>
          <a:off x="0" y="0"/>
          <a:ext cx="0" cy="0"/>
          <a:chOff x="0" y="0"/>
          <a:chExt cx="0" cy="0"/>
        </a:xfrm>
      </p:grpSpPr>
      <p:pic>
        <p:nvPicPr>
          <p:cNvPr id="2" name="Picture 2"/>
          <p:cNvPicPr>
            <a:picLocks noChangeAspect="1" noChangeArrowheads="1"/>
          </p:cNvPicPr>
          <p:nvPr userDrawn="1"/>
        </p:nvPicPr>
        <p:blipFill>
          <a:blip r:embed="rId2" cstate="print"/>
          <a:srcRect/>
          <a:stretch>
            <a:fillRect/>
          </a:stretch>
        </p:blipFill>
        <p:spPr bwMode="auto">
          <a:xfrm>
            <a:off x="0" y="0"/>
            <a:ext cx="9163050" cy="6877050"/>
          </a:xfrm>
          <a:prstGeom prst="rect">
            <a:avLst/>
          </a:prstGeom>
          <a:noFill/>
          <a:ln w="9525">
            <a:noFill/>
            <a:miter lim="800000"/>
            <a:headEnd/>
            <a:tailEnd/>
          </a:ln>
        </p:spPr>
      </p:pic>
      <p:pic>
        <p:nvPicPr>
          <p:cNvPr id="3" name="Picture 1" descr="C:\Users\user\AppData\Roaming\Tencent\Users\89803890\QQ\WinTemp\RichOle\1_73$_ZPWNX[I3O8}6VNVU7.jpg"/>
          <p:cNvPicPr>
            <a:picLocks noChangeAspect="1" noChangeArrowheads="1"/>
          </p:cNvPicPr>
          <p:nvPr userDrawn="1"/>
        </p:nvPicPr>
        <p:blipFill>
          <a:blip r:embed="rId3" cstate="print"/>
          <a:srcRect/>
          <a:stretch>
            <a:fillRect/>
          </a:stretch>
        </p:blipFill>
        <p:spPr bwMode="auto">
          <a:xfrm>
            <a:off x="6443663" y="6021388"/>
            <a:ext cx="2200275" cy="638175"/>
          </a:xfrm>
          <a:prstGeom prst="rect">
            <a:avLst/>
          </a:prstGeom>
          <a:noFill/>
          <a:ln w="9525">
            <a:noFill/>
            <a:miter lim="800000"/>
            <a:headEnd/>
            <a:tailEnd/>
          </a:ln>
        </p:spPr>
      </p:pic>
      <p:sp>
        <p:nvSpPr>
          <p:cNvPr id="4" name="灯片编号占位符 5"/>
          <p:cNvSpPr>
            <a:spLocks noGrp="1"/>
          </p:cNvSpPr>
          <p:nvPr>
            <p:ph type="sldNum" sz="quarter" idx="10"/>
          </p:nvPr>
        </p:nvSpPr>
        <p:spPr>
          <a:xfrm>
            <a:off x="395288" y="6165850"/>
            <a:ext cx="2133600" cy="365125"/>
          </a:xfrm>
          <a:prstGeom prst="rect">
            <a:avLst/>
          </a:prstGeom>
        </p:spPr>
        <p:txBody>
          <a:bodyPr/>
          <a:lstStyle>
            <a:lvl1pPr fontAlgn="auto">
              <a:spcBef>
                <a:spcPts val="0"/>
              </a:spcBef>
              <a:spcAft>
                <a:spcPts val="0"/>
              </a:spcAft>
              <a:defRPr>
                <a:latin typeface="+mn-lt"/>
                <a:ea typeface="+mn-ea"/>
              </a:defRPr>
            </a:lvl1pPr>
          </a:lstStyle>
          <a:p>
            <a:pPr>
              <a:defRPr/>
            </a:pPr>
            <a:fld id="{D5ABA30E-18BF-458B-BA0F-86B82B3FB9DA}" type="slidenum">
              <a:rPr lang="zh-CN" altLang="en-US"/>
            </a:fld>
            <a:endParaRPr lang="zh-CN" altLang="en-US"/>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userDrawn="1">
  <p:cSld name="11_标题和内容">
    <p:spTree>
      <p:nvGrpSpPr>
        <p:cNvPr id="1" name=""/>
        <p:cNvGrpSpPr/>
        <p:nvPr/>
      </p:nvGrpSpPr>
      <p:grpSpPr>
        <a:xfrm>
          <a:off x="0" y="0"/>
          <a:ext cx="0" cy="0"/>
          <a:chOff x="0" y="0"/>
          <a:chExt cx="0" cy="0"/>
        </a:xfrm>
      </p:grpSpPr>
      <p:pic>
        <p:nvPicPr>
          <p:cNvPr id="2" name="Picture 2"/>
          <p:cNvPicPr>
            <a:picLocks noChangeAspect="1" noChangeArrowheads="1"/>
          </p:cNvPicPr>
          <p:nvPr userDrawn="1"/>
        </p:nvPicPr>
        <p:blipFill>
          <a:blip r:embed="rId2" cstate="print"/>
          <a:srcRect/>
          <a:stretch>
            <a:fillRect/>
          </a:stretch>
        </p:blipFill>
        <p:spPr bwMode="auto">
          <a:xfrm>
            <a:off x="0" y="0"/>
            <a:ext cx="9163050" cy="6877050"/>
          </a:xfrm>
          <a:prstGeom prst="rect">
            <a:avLst/>
          </a:prstGeom>
          <a:noFill/>
          <a:ln w="9525">
            <a:noFill/>
            <a:miter lim="800000"/>
            <a:headEnd/>
            <a:tailEnd/>
          </a:ln>
        </p:spPr>
      </p:pic>
      <p:pic>
        <p:nvPicPr>
          <p:cNvPr id="3" name="Picture 1" descr="C:\Users\user\AppData\Roaming\Tencent\Users\89803890\QQ\WinTemp\RichOle\1_73$_ZPWNX[I3O8}6VNVU7.jpg"/>
          <p:cNvPicPr>
            <a:picLocks noChangeAspect="1" noChangeArrowheads="1"/>
          </p:cNvPicPr>
          <p:nvPr userDrawn="1"/>
        </p:nvPicPr>
        <p:blipFill>
          <a:blip r:embed="rId3" cstate="print"/>
          <a:srcRect/>
          <a:stretch>
            <a:fillRect/>
          </a:stretch>
        </p:blipFill>
        <p:spPr bwMode="auto">
          <a:xfrm>
            <a:off x="6443663" y="6021388"/>
            <a:ext cx="2200275" cy="638175"/>
          </a:xfrm>
          <a:prstGeom prst="rect">
            <a:avLst/>
          </a:prstGeom>
          <a:noFill/>
          <a:ln w="9525">
            <a:noFill/>
            <a:miter lim="800000"/>
            <a:headEnd/>
            <a:tailEnd/>
          </a:ln>
        </p:spPr>
      </p:pic>
      <p:sp>
        <p:nvSpPr>
          <p:cNvPr id="4" name="灯片编号占位符 5"/>
          <p:cNvSpPr>
            <a:spLocks noGrp="1"/>
          </p:cNvSpPr>
          <p:nvPr>
            <p:ph type="sldNum" sz="quarter" idx="10"/>
          </p:nvPr>
        </p:nvSpPr>
        <p:spPr>
          <a:xfrm>
            <a:off x="395288" y="6165850"/>
            <a:ext cx="2133600" cy="365125"/>
          </a:xfrm>
          <a:prstGeom prst="rect">
            <a:avLst/>
          </a:prstGeom>
        </p:spPr>
        <p:txBody>
          <a:bodyPr/>
          <a:lstStyle>
            <a:lvl1pPr fontAlgn="auto">
              <a:spcBef>
                <a:spcPts val="0"/>
              </a:spcBef>
              <a:spcAft>
                <a:spcPts val="0"/>
              </a:spcAft>
              <a:defRPr>
                <a:latin typeface="+mn-lt"/>
                <a:ea typeface="+mn-ea"/>
              </a:defRPr>
            </a:lvl1pPr>
          </a:lstStyle>
          <a:p>
            <a:pPr>
              <a:defRPr/>
            </a:pPr>
            <a:fld id="{D5ABA30E-18BF-458B-BA0F-86B82B3FB9DA}" type="slidenum">
              <a:rPr lang="zh-CN" altLang="en-US"/>
            </a:fld>
            <a:endParaRPr lang="zh-CN" altLang="en-US"/>
          </a:p>
        </p:txBody>
      </p:sp>
    </p:spTree>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userDrawn="1">
  <p:cSld name="12_标题和内容">
    <p:spTree>
      <p:nvGrpSpPr>
        <p:cNvPr id="1" name=""/>
        <p:cNvGrpSpPr/>
        <p:nvPr/>
      </p:nvGrpSpPr>
      <p:grpSpPr>
        <a:xfrm>
          <a:off x="0" y="0"/>
          <a:ext cx="0" cy="0"/>
          <a:chOff x="0" y="0"/>
          <a:chExt cx="0" cy="0"/>
        </a:xfrm>
      </p:grpSpPr>
      <p:pic>
        <p:nvPicPr>
          <p:cNvPr id="2" name="Picture 2"/>
          <p:cNvPicPr>
            <a:picLocks noChangeAspect="1" noChangeArrowheads="1"/>
          </p:cNvPicPr>
          <p:nvPr userDrawn="1"/>
        </p:nvPicPr>
        <p:blipFill>
          <a:blip r:embed="rId2" cstate="print"/>
          <a:srcRect/>
          <a:stretch>
            <a:fillRect/>
          </a:stretch>
        </p:blipFill>
        <p:spPr bwMode="auto">
          <a:xfrm>
            <a:off x="0" y="0"/>
            <a:ext cx="9163050" cy="6877050"/>
          </a:xfrm>
          <a:prstGeom prst="rect">
            <a:avLst/>
          </a:prstGeom>
          <a:noFill/>
          <a:ln w="9525">
            <a:noFill/>
            <a:miter lim="800000"/>
            <a:headEnd/>
            <a:tailEnd/>
          </a:ln>
        </p:spPr>
      </p:pic>
      <p:pic>
        <p:nvPicPr>
          <p:cNvPr id="3" name="Picture 1" descr="C:\Users\user\AppData\Roaming\Tencent\Users\89803890\QQ\WinTemp\RichOle\1_73$_ZPWNX[I3O8}6VNVU7.jpg"/>
          <p:cNvPicPr>
            <a:picLocks noChangeAspect="1" noChangeArrowheads="1"/>
          </p:cNvPicPr>
          <p:nvPr userDrawn="1"/>
        </p:nvPicPr>
        <p:blipFill>
          <a:blip r:embed="rId3" cstate="print"/>
          <a:srcRect/>
          <a:stretch>
            <a:fillRect/>
          </a:stretch>
        </p:blipFill>
        <p:spPr bwMode="auto">
          <a:xfrm>
            <a:off x="6443663" y="6021388"/>
            <a:ext cx="2200275" cy="638175"/>
          </a:xfrm>
          <a:prstGeom prst="rect">
            <a:avLst/>
          </a:prstGeom>
          <a:noFill/>
          <a:ln w="9525">
            <a:noFill/>
            <a:miter lim="800000"/>
            <a:headEnd/>
            <a:tailEnd/>
          </a:ln>
        </p:spPr>
      </p:pic>
      <p:sp>
        <p:nvSpPr>
          <p:cNvPr id="4" name="灯片编号占位符 5"/>
          <p:cNvSpPr>
            <a:spLocks noGrp="1"/>
          </p:cNvSpPr>
          <p:nvPr>
            <p:ph type="sldNum" sz="quarter" idx="10"/>
          </p:nvPr>
        </p:nvSpPr>
        <p:spPr>
          <a:xfrm>
            <a:off x="395288" y="6165850"/>
            <a:ext cx="2133600" cy="365125"/>
          </a:xfrm>
          <a:prstGeom prst="rect">
            <a:avLst/>
          </a:prstGeom>
        </p:spPr>
        <p:txBody>
          <a:bodyPr/>
          <a:lstStyle>
            <a:lvl1pPr fontAlgn="auto">
              <a:spcBef>
                <a:spcPts val="0"/>
              </a:spcBef>
              <a:spcAft>
                <a:spcPts val="0"/>
              </a:spcAft>
              <a:defRPr>
                <a:latin typeface="+mn-lt"/>
                <a:ea typeface="+mn-ea"/>
              </a:defRPr>
            </a:lvl1pPr>
          </a:lstStyle>
          <a:p>
            <a:pPr>
              <a:defRPr/>
            </a:pPr>
            <a:fld id="{D5ABA30E-18BF-458B-BA0F-86B82B3FB9DA}" type="slidenum">
              <a:rPr lang="zh-CN" altLang="en-US"/>
            </a:fld>
            <a:endParaRPr lang="zh-CN" altLang="en-US"/>
          </a:p>
        </p:txBody>
      </p:sp>
    </p:spTree>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userDrawn="1">
  <p:cSld name="13_标题和内容">
    <p:spTree>
      <p:nvGrpSpPr>
        <p:cNvPr id="1" name=""/>
        <p:cNvGrpSpPr/>
        <p:nvPr/>
      </p:nvGrpSpPr>
      <p:grpSpPr>
        <a:xfrm>
          <a:off x="0" y="0"/>
          <a:ext cx="0" cy="0"/>
          <a:chOff x="0" y="0"/>
          <a:chExt cx="0" cy="0"/>
        </a:xfrm>
      </p:grpSpPr>
      <p:pic>
        <p:nvPicPr>
          <p:cNvPr id="2" name="Picture 2"/>
          <p:cNvPicPr>
            <a:picLocks noChangeAspect="1" noChangeArrowheads="1"/>
          </p:cNvPicPr>
          <p:nvPr userDrawn="1"/>
        </p:nvPicPr>
        <p:blipFill>
          <a:blip r:embed="rId2" cstate="print"/>
          <a:srcRect/>
          <a:stretch>
            <a:fillRect/>
          </a:stretch>
        </p:blipFill>
        <p:spPr bwMode="auto">
          <a:xfrm>
            <a:off x="0" y="0"/>
            <a:ext cx="9163050" cy="6877050"/>
          </a:xfrm>
          <a:prstGeom prst="rect">
            <a:avLst/>
          </a:prstGeom>
          <a:noFill/>
          <a:ln w="9525">
            <a:noFill/>
            <a:miter lim="800000"/>
            <a:headEnd/>
            <a:tailEnd/>
          </a:ln>
        </p:spPr>
      </p:pic>
      <p:pic>
        <p:nvPicPr>
          <p:cNvPr id="3" name="Picture 1" descr="C:\Users\user\AppData\Roaming\Tencent\Users\89803890\QQ\WinTemp\RichOle\1_73$_ZPWNX[I3O8}6VNVU7.jpg"/>
          <p:cNvPicPr>
            <a:picLocks noChangeAspect="1" noChangeArrowheads="1"/>
          </p:cNvPicPr>
          <p:nvPr userDrawn="1"/>
        </p:nvPicPr>
        <p:blipFill>
          <a:blip r:embed="rId3" cstate="print"/>
          <a:srcRect/>
          <a:stretch>
            <a:fillRect/>
          </a:stretch>
        </p:blipFill>
        <p:spPr bwMode="auto">
          <a:xfrm>
            <a:off x="6443663" y="6021388"/>
            <a:ext cx="2200275" cy="638175"/>
          </a:xfrm>
          <a:prstGeom prst="rect">
            <a:avLst/>
          </a:prstGeom>
          <a:noFill/>
          <a:ln w="9525">
            <a:noFill/>
            <a:miter lim="800000"/>
            <a:headEnd/>
            <a:tailEnd/>
          </a:ln>
        </p:spPr>
      </p:pic>
      <p:sp>
        <p:nvSpPr>
          <p:cNvPr id="4" name="灯片编号占位符 5"/>
          <p:cNvSpPr>
            <a:spLocks noGrp="1"/>
          </p:cNvSpPr>
          <p:nvPr>
            <p:ph type="sldNum" sz="quarter" idx="10"/>
          </p:nvPr>
        </p:nvSpPr>
        <p:spPr>
          <a:xfrm>
            <a:off x="395288" y="6165850"/>
            <a:ext cx="2133600" cy="365125"/>
          </a:xfrm>
          <a:prstGeom prst="rect">
            <a:avLst/>
          </a:prstGeom>
        </p:spPr>
        <p:txBody>
          <a:bodyPr/>
          <a:lstStyle>
            <a:lvl1pPr fontAlgn="auto">
              <a:spcBef>
                <a:spcPts val="0"/>
              </a:spcBef>
              <a:spcAft>
                <a:spcPts val="0"/>
              </a:spcAft>
              <a:defRPr>
                <a:latin typeface="+mn-lt"/>
                <a:ea typeface="+mn-ea"/>
              </a:defRPr>
            </a:lvl1pPr>
          </a:lstStyle>
          <a:p>
            <a:pPr>
              <a:defRPr/>
            </a:pPr>
            <a:fld id="{D5ABA30E-18BF-458B-BA0F-86B82B3FB9DA}" type="slidenum">
              <a:rPr lang="zh-CN" altLang="en-US"/>
            </a:fld>
            <a:endParaRPr lang="zh-CN" altLang="en-US"/>
          </a:p>
        </p:txBody>
      </p:sp>
    </p:spTree>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userDrawn="1">
  <p:cSld name="14_标题和内容">
    <p:spTree>
      <p:nvGrpSpPr>
        <p:cNvPr id="1" name=""/>
        <p:cNvGrpSpPr/>
        <p:nvPr/>
      </p:nvGrpSpPr>
      <p:grpSpPr>
        <a:xfrm>
          <a:off x="0" y="0"/>
          <a:ext cx="0" cy="0"/>
          <a:chOff x="0" y="0"/>
          <a:chExt cx="0" cy="0"/>
        </a:xfrm>
      </p:grpSpPr>
      <p:pic>
        <p:nvPicPr>
          <p:cNvPr id="2" name="Picture 2"/>
          <p:cNvPicPr>
            <a:picLocks noChangeAspect="1" noChangeArrowheads="1"/>
          </p:cNvPicPr>
          <p:nvPr userDrawn="1"/>
        </p:nvPicPr>
        <p:blipFill>
          <a:blip r:embed="rId2" cstate="print"/>
          <a:srcRect/>
          <a:stretch>
            <a:fillRect/>
          </a:stretch>
        </p:blipFill>
        <p:spPr bwMode="auto">
          <a:xfrm>
            <a:off x="0" y="0"/>
            <a:ext cx="9163050" cy="6877050"/>
          </a:xfrm>
          <a:prstGeom prst="rect">
            <a:avLst/>
          </a:prstGeom>
          <a:noFill/>
          <a:ln w="9525">
            <a:noFill/>
            <a:miter lim="800000"/>
            <a:headEnd/>
            <a:tailEnd/>
          </a:ln>
        </p:spPr>
      </p:pic>
      <p:pic>
        <p:nvPicPr>
          <p:cNvPr id="3" name="Picture 1" descr="C:\Users\user\AppData\Roaming\Tencent\Users\89803890\QQ\WinTemp\RichOle\1_73$_ZPWNX[I3O8}6VNVU7.jpg"/>
          <p:cNvPicPr>
            <a:picLocks noChangeAspect="1" noChangeArrowheads="1"/>
          </p:cNvPicPr>
          <p:nvPr userDrawn="1"/>
        </p:nvPicPr>
        <p:blipFill>
          <a:blip r:embed="rId3" cstate="print"/>
          <a:srcRect/>
          <a:stretch>
            <a:fillRect/>
          </a:stretch>
        </p:blipFill>
        <p:spPr bwMode="auto">
          <a:xfrm>
            <a:off x="6443663" y="6021388"/>
            <a:ext cx="2200275" cy="638175"/>
          </a:xfrm>
          <a:prstGeom prst="rect">
            <a:avLst/>
          </a:prstGeom>
          <a:noFill/>
          <a:ln w="9525">
            <a:noFill/>
            <a:miter lim="800000"/>
            <a:headEnd/>
            <a:tailEnd/>
          </a:ln>
        </p:spPr>
      </p:pic>
      <p:sp>
        <p:nvSpPr>
          <p:cNvPr id="4" name="灯片编号占位符 5"/>
          <p:cNvSpPr>
            <a:spLocks noGrp="1"/>
          </p:cNvSpPr>
          <p:nvPr>
            <p:ph type="sldNum" sz="quarter" idx="10"/>
          </p:nvPr>
        </p:nvSpPr>
        <p:spPr>
          <a:xfrm>
            <a:off x="395288" y="6165850"/>
            <a:ext cx="2133600" cy="365125"/>
          </a:xfrm>
          <a:prstGeom prst="rect">
            <a:avLst/>
          </a:prstGeom>
        </p:spPr>
        <p:txBody>
          <a:bodyPr/>
          <a:lstStyle>
            <a:lvl1pPr fontAlgn="auto">
              <a:spcBef>
                <a:spcPts val="0"/>
              </a:spcBef>
              <a:spcAft>
                <a:spcPts val="0"/>
              </a:spcAft>
              <a:defRPr>
                <a:latin typeface="+mn-lt"/>
                <a:ea typeface="+mn-ea"/>
              </a:defRPr>
            </a:lvl1pPr>
          </a:lstStyle>
          <a:p>
            <a:pPr>
              <a:defRPr/>
            </a:pPr>
            <a:fld id="{D5ABA30E-18BF-458B-BA0F-86B82B3FB9DA}" type="slidenum">
              <a:rPr lang="zh-CN" altLang="en-US"/>
            </a:fld>
            <a:endParaRPr lang="zh-CN" altLang="en-US"/>
          </a:p>
        </p:txBody>
      </p:sp>
    </p:spTree>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userDrawn="1">
  <p:cSld name="15_标题和内容">
    <p:spTree>
      <p:nvGrpSpPr>
        <p:cNvPr id="1" name=""/>
        <p:cNvGrpSpPr/>
        <p:nvPr/>
      </p:nvGrpSpPr>
      <p:grpSpPr>
        <a:xfrm>
          <a:off x="0" y="0"/>
          <a:ext cx="0" cy="0"/>
          <a:chOff x="0" y="0"/>
          <a:chExt cx="0" cy="0"/>
        </a:xfrm>
      </p:grpSpPr>
      <p:pic>
        <p:nvPicPr>
          <p:cNvPr id="2" name="Picture 2"/>
          <p:cNvPicPr>
            <a:picLocks noChangeAspect="1" noChangeArrowheads="1"/>
          </p:cNvPicPr>
          <p:nvPr userDrawn="1"/>
        </p:nvPicPr>
        <p:blipFill>
          <a:blip r:embed="rId2" cstate="print"/>
          <a:srcRect/>
          <a:stretch>
            <a:fillRect/>
          </a:stretch>
        </p:blipFill>
        <p:spPr bwMode="auto">
          <a:xfrm>
            <a:off x="0" y="0"/>
            <a:ext cx="9163050" cy="6877050"/>
          </a:xfrm>
          <a:prstGeom prst="rect">
            <a:avLst/>
          </a:prstGeom>
          <a:noFill/>
          <a:ln w="9525">
            <a:noFill/>
            <a:miter lim="800000"/>
            <a:headEnd/>
            <a:tailEnd/>
          </a:ln>
        </p:spPr>
      </p:pic>
      <p:pic>
        <p:nvPicPr>
          <p:cNvPr id="3" name="Picture 1" descr="C:\Users\user\AppData\Roaming\Tencent\Users\89803890\QQ\WinTemp\RichOle\1_73$_ZPWNX[I3O8}6VNVU7.jpg"/>
          <p:cNvPicPr>
            <a:picLocks noChangeAspect="1" noChangeArrowheads="1"/>
          </p:cNvPicPr>
          <p:nvPr userDrawn="1"/>
        </p:nvPicPr>
        <p:blipFill>
          <a:blip r:embed="rId3" cstate="print"/>
          <a:srcRect/>
          <a:stretch>
            <a:fillRect/>
          </a:stretch>
        </p:blipFill>
        <p:spPr bwMode="auto">
          <a:xfrm>
            <a:off x="6443663" y="6021388"/>
            <a:ext cx="2200275" cy="638175"/>
          </a:xfrm>
          <a:prstGeom prst="rect">
            <a:avLst/>
          </a:prstGeom>
          <a:noFill/>
          <a:ln w="9525">
            <a:noFill/>
            <a:miter lim="800000"/>
            <a:headEnd/>
            <a:tailEnd/>
          </a:ln>
        </p:spPr>
      </p:pic>
      <p:sp>
        <p:nvSpPr>
          <p:cNvPr id="4" name="灯片编号占位符 5"/>
          <p:cNvSpPr>
            <a:spLocks noGrp="1"/>
          </p:cNvSpPr>
          <p:nvPr>
            <p:ph type="sldNum" sz="quarter" idx="10"/>
          </p:nvPr>
        </p:nvSpPr>
        <p:spPr>
          <a:xfrm>
            <a:off x="395288" y="6165850"/>
            <a:ext cx="2133600" cy="365125"/>
          </a:xfrm>
          <a:prstGeom prst="rect">
            <a:avLst/>
          </a:prstGeom>
        </p:spPr>
        <p:txBody>
          <a:bodyPr/>
          <a:lstStyle>
            <a:lvl1pPr fontAlgn="auto">
              <a:spcBef>
                <a:spcPts val="0"/>
              </a:spcBef>
              <a:spcAft>
                <a:spcPts val="0"/>
              </a:spcAft>
              <a:defRPr>
                <a:latin typeface="+mn-lt"/>
                <a:ea typeface="+mn-ea"/>
              </a:defRPr>
            </a:lvl1pPr>
          </a:lstStyle>
          <a:p>
            <a:pPr>
              <a:defRPr/>
            </a:pPr>
            <a:fld id="{D5ABA30E-18BF-458B-BA0F-86B82B3FB9DA}" type="slidenum">
              <a:rPr lang="zh-CN" altLang="en-US"/>
            </a:fld>
            <a:endParaRPr lang="zh-CN" altLang="en-US"/>
          </a:p>
        </p:txBody>
      </p:sp>
    </p:spTree>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userDrawn="1">
  <p:cSld name="16_标题和内容">
    <p:spTree>
      <p:nvGrpSpPr>
        <p:cNvPr id="1" name=""/>
        <p:cNvGrpSpPr/>
        <p:nvPr/>
      </p:nvGrpSpPr>
      <p:grpSpPr>
        <a:xfrm>
          <a:off x="0" y="0"/>
          <a:ext cx="0" cy="0"/>
          <a:chOff x="0" y="0"/>
          <a:chExt cx="0" cy="0"/>
        </a:xfrm>
      </p:grpSpPr>
      <p:pic>
        <p:nvPicPr>
          <p:cNvPr id="2" name="Picture 2"/>
          <p:cNvPicPr>
            <a:picLocks noChangeAspect="1" noChangeArrowheads="1"/>
          </p:cNvPicPr>
          <p:nvPr userDrawn="1"/>
        </p:nvPicPr>
        <p:blipFill>
          <a:blip r:embed="rId2" cstate="print"/>
          <a:srcRect/>
          <a:stretch>
            <a:fillRect/>
          </a:stretch>
        </p:blipFill>
        <p:spPr bwMode="auto">
          <a:xfrm>
            <a:off x="0" y="0"/>
            <a:ext cx="9163050" cy="6877050"/>
          </a:xfrm>
          <a:prstGeom prst="rect">
            <a:avLst/>
          </a:prstGeom>
          <a:noFill/>
          <a:ln w="9525">
            <a:noFill/>
            <a:miter lim="800000"/>
            <a:headEnd/>
            <a:tailEnd/>
          </a:ln>
        </p:spPr>
      </p:pic>
      <p:pic>
        <p:nvPicPr>
          <p:cNvPr id="3" name="Picture 1" descr="C:\Users\user\AppData\Roaming\Tencent\Users\89803890\QQ\WinTemp\RichOle\1_73$_ZPWNX[I3O8}6VNVU7.jpg"/>
          <p:cNvPicPr>
            <a:picLocks noChangeAspect="1" noChangeArrowheads="1"/>
          </p:cNvPicPr>
          <p:nvPr userDrawn="1"/>
        </p:nvPicPr>
        <p:blipFill>
          <a:blip r:embed="rId3" cstate="print"/>
          <a:srcRect/>
          <a:stretch>
            <a:fillRect/>
          </a:stretch>
        </p:blipFill>
        <p:spPr bwMode="auto">
          <a:xfrm>
            <a:off x="6443663" y="6021388"/>
            <a:ext cx="2200275" cy="638175"/>
          </a:xfrm>
          <a:prstGeom prst="rect">
            <a:avLst/>
          </a:prstGeom>
          <a:noFill/>
          <a:ln w="9525">
            <a:noFill/>
            <a:miter lim="800000"/>
            <a:headEnd/>
            <a:tailEnd/>
          </a:ln>
        </p:spPr>
      </p:pic>
      <p:sp>
        <p:nvSpPr>
          <p:cNvPr id="4" name="灯片编号占位符 5"/>
          <p:cNvSpPr>
            <a:spLocks noGrp="1"/>
          </p:cNvSpPr>
          <p:nvPr>
            <p:ph type="sldNum" sz="quarter" idx="10"/>
          </p:nvPr>
        </p:nvSpPr>
        <p:spPr>
          <a:xfrm>
            <a:off x="395288" y="6165850"/>
            <a:ext cx="2133600" cy="365125"/>
          </a:xfrm>
          <a:prstGeom prst="rect">
            <a:avLst/>
          </a:prstGeom>
        </p:spPr>
        <p:txBody>
          <a:bodyPr/>
          <a:lstStyle>
            <a:lvl1pPr fontAlgn="auto">
              <a:spcBef>
                <a:spcPts val="0"/>
              </a:spcBef>
              <a:spcAft>
                <a:spcPts val="0"/>
              </a:spcAft>
              <a:defRPr>
                <a:latin typeface="+mn-lt"/>
                <a:ea typeface="+mn-ea"/>
              </a:defRPr>
            </a:lvl1pPr>
          </a:lstStyle>
          <a:p>
            <a:pPr>
              <a:defRPr/>
            </a:pPr>
            <a:fld id="{D5ABA30E-18BF-458B-BA0F-86B82B3FB9DA}" type="slidenum">
              <a:rPr lang="zh-CN" altLang="en-US"/>
            </a:fld>
            <a:endParaRPr lang="zh-CN" altLang="en-US"/>
          </a:p>
        </p:txBody>
      </p:sp>
    </p:spTree>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userDrawn="1">
  <p:cSld name="17_标题和内容">
    <p:spTree>
      <p:nvGrpSpPr>
        <p:cNvPr id="1" name=""/>
        <p:cNvGrpSpPr/>
        <p:nvPr/>
      </p:nvGrpSpPr>
      <p:grpSpPr>
        <a:xfrm>
          <a:off x="0" y="0"/>
          <a:ext cx="0" cy="0"/>
          <a:chOff x="0" y="0"/>
          <a:chExt cx="0" cy="0"/>
        </a:xfrm>
      </p:grpSpPr>
      <p:pic>
        <p:nvPicPr>
          <p:cNvPr id="2" name="Picture 2"/>
          <p:cNvPicPr>
            <a:picLocks noChangeAspect="1" noChangeArrowheads="1"/>
          </p:cNvPicPr>
          <p:nvPr userDrawn="1"/>
        </p:nvPicPr>
        <p:blipFill>
          <a:blip r:embed="rId2" cstate="print"/>
          <a:srcRect/>
          <a:stretch>
            <a:fillRect/>
          </a:stretch>
        </p:blipFill>
        <p:spPr bwMode="auto">
          <a:xfrm>
            <a:off x="0" y="0"/>
            <a:ext cx="9163050" cy="6877050"/>
          </a:xfrm>
          <a:prstGeom prst="rect">
            <a:avLst/>
          </a:prstGeom>
          <a:noFill/>
          <a:ln w="9525">
            <a:noFill/>
            <a:miter lim="800000"/>
            <a:headEnd/>
            <a:tailEnd/>
          </a:ln>
        </p:spPr>
      </p:pic>
      <p:pic>
        <p:nvPicPr>
          <p:cNvPr id="3" name="Picture 1" descr="C:\Users\user\AppData\Roaming\Tencent\Users\89803890\QQ\WinTemp\RichOle\1_73$_ZPWNX[I3O8}6VNVU7.jpg"/>
          <p:cNvPicPr>
            <a:picLocks noChangeAspect="1" noChangeArrowheads="1"/>
          </p:cNvPicPr>
          <p:nvPr userDrawn="1"/>
        </p:nvPicPr>
        <p:blipFill>
          <a:blip r:embed="rId3" cstate="print"/>
          <a:srcRect/>
          <a:stretch>
            <a:fillRect/>
          </a:stretch>
        </p:blipFill>
        <p:spPr bwMode="auto">
          <a:xfrm>
            <a:off x="6443663" y="6021388"/>
            <a:ext cx="2200275" cy="638175"/>
          </a:xfrm>
          <a:prstGeom prst="rect">
            <a:avLst/>
          </a:prstGeom>
          <a:noFill/>
          <a:ln w="9525">
            <a:noFill/>
            <a:miter lim="800000"/>
            <a:headEnd/>
            <a:tailEnd/>
          </a:ln>
        </p:spPr>
      </p:pic>
      <p:sp>
        <p:nvSpPr>
          <p:cNvPr id="4" name="灯片编号占位符 5"/>
          <p:cNvSpPr>
            <a:spLocks noGrp="1"/>
          </p:cNvSpPr>
          <p:nvPr>
            <p:ph type="sldNum" sz="quarter" idx="10"/>
          </p:nvPr>
        </p:nvSpPr>
        <p:spPr>
          <a:xfrm>
            <a:off x="395288" y="6165850"/>
            <a:ext cx="2133600" cy="365125"/>
          </a:xfrm>
          <a:prstGeom prst="rect">
            <a:avLst/>
          </a:prstGeom>
        </p:spPr>
        <p:txBody>
          <a:bodyPr/>
          <a:lstStyle>
            <a:lvl1pPr fontAlgn="auto">
              <a:spcBef>
                <a:spcPts val="0"/>
              </a:spcBef>
              <a:spcAft>
                <a:spcPts val="0"/>
              </a:spcAft>
              <a:defRPr>
                <a:latin typeface="+mn-lt"/>
                <a:ea typeface="+mn-ea"/>
              </a:defRPr>
            </a:lvl1pPr>
          </a:lstStyle>
          <a:p>
            <a:pPr>
              <a:defRPr/>
            </a:pPr>
            <a:fld id="{D5ABA30E-18BF-458B-BA0F-86B82B3FB9DA}" type="slidenum">
              <a:rPr lang="zh-CN" altLang="en-US"/>
            </a:fld>
            <a:endParaRPr lang="zh-CN" altLang="en-US"/>
          </a:p>
        </p:txBody>
      </p:sp>
    </p:spTree>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userDrawn="1">
  <p:cSld name="3_标题和内容">
    <p:spTree>
      <p:nvGrpSpPr>
        <p:cNvPr id="1" name=""/>
        <p:cNvGrpSpPr/>
        <p:nvPr/>
      </p:nvGrpSpPr>
      <p:grpSpPr>
        <a:xfrm>
          <a:off x="0" y="0"/>
          <a:ext cx="0" cy="0"/>
          <a:chOff x="0" y="0"/>
          <a:chExt cx="0" cy="0"/>
        </a:xfrm>
      </p:grpSpPr>
      <p:pic>
        <p:nvPicPr>
          <p:cNvPr id="2" name="Picture 2"/>
          <p:cNvPicPr>
            <a:picLocks noChangeAspect="1" noChangeArrowheads="1"/>
          </p:cNvPicPr>
          <p:nvPr userDrawn="1"/>
        </p:nvPicPr>
        <p:blipFill>
          <a:blip r:embed="rId2" cstate="print"/>
          <a:srcRect/>
          <a:stretch>
            <a:fillRect/>
          </a:stretch>
        </p:blipFill>
        <p:spPr bwMode="auto">
          <a:xfrm>
            <a:off x="0" y="0"/>
            <a:ext cx="9163050" cy="6877050"/>
          </a:xfrm>
          <a:prstGeom prst="rect">
            <a:avLst/>
          </a:prstGeom>
          <a:noFill/>
          <a:ln w="9525">
            <a:noFill/>
            <a:miter lim="800000"/>
            <a:headEnd/>
            <a:tailEnd/>
          </a:ln>
        </p:spPr>
      </p:pic>
      <p:pic>
        <p:nvPicPr>
          <p:cNvPr id="3" name="Picture 1" descr="C:\Users\user\AppData\Roaming\Tencent\Users\89803890\QQ\WinTemp\RichOle\1_73$_ZPWNX[I3O8}6VNVU7.jpg"/>
          <p:cNvPicPr>
            <a:picLocks noChangeAspect="1" noChangeArrowheads="1"/>
          </p:cNvPicPr>
          <p:nvPr userDrawn="1"/>
        </p:nvPicPr>
        <p:blipFill>
          <a:blip r:embed="rId3" cstate="print"/>
          <a:srcRect/>
          <a:stretch>
            <a:fillRect/>
          </a:stretch>
        </p:blipFill>
        <p:spPr bwMode="auto">
          <a:xfrm>
            <a:off x="6443663" y="6021388"/>
            <a:ext cx="2200275" cy="638175"/>
          </a:xfrm>
          <a:prstGeom prst="rect">
            <a:avLst/>
          </a:prstGeom>
          <a:noFill/>
          <a:ln w="9525">
            <a:noFill/>
            <a:miter lim="800000"/>
            <a:headEnd/>
            <a:tailEnd/>
          </a:ln>
        </p:spPr>
      </p:pic>
      <p:sp>
        <p:nvSpPr>
          <p:cNvPr id="4" name="灯片编号占位符 5"/>
          <p:cNvSpPr>
            <a:spLocks noGrp="1"/>
          </p:cNvSpPr>
          <p:nvPr>
            <p:ph type="sldNum" sz="quarter" idx="10"/>
          </p:nvPr>
        </p:nvSpPr>
        <p:spPr>
          <a:xfrm>
            <a:off x="395288" y="6165850"/>
            <a:ext cx="2133600" cy="365125"/>
          </a:xfrm>
          <a:prstGeom prst="rect">
            <a:avLst/>
          </a:prstGeom>
        </p:spPr>
        <p:txBody>
          <a:bodyPr/>
          <a:lstStyle>
            <a:lvl1pPr fontAlgn="auto">
              <a:spcBef>
                <a:spcPts val="0"/>
              </a:spcBef>
              <a:spcAft>
                <a:spcPts val="0"/>
              </a:spcAft>
              <a:defRPr>
                <a:latin typeface="+mn-lt"/>
                <a:ea typeface="+mn-ea"/>
              </a:defRPr>
            </a:lvl1pPr>
          </a:lstStyle>
          <a:p>
            <a:pPr>
              <a:defRPr/>
            </a:pPr>
            <a:fld id="{D5ABA30E-18BF-458B-BA0F-86B82B3FB9DA}" type="slidenum">
              <a:rPr lang="zh-CN" altLang="en-US"/>
            </a:fld>
            <a:endParaRPr lang="zh-CN" altLang="en-US"/>
          </a:p>
        </p:txBody>
      </p:sp>
    </p:spTree>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userDrawn="1">
  <p:cSld name="18_标题和内容">
    <p:spTree>
      <p:nvGrpSpPr>
        <p:cNvPr id="1" name=""/>
        <p:cNvGrpSpPr/>
        <p:nvPr/>
      </p:nvGrpSpPr>
      <p:grpSpPr>
        <a:xfrm>
          <a:off x="0" y="0"/>
          <a:ext cx="0" cy="0"/>
          <a:chOff x="0" y="0"/>
          <a:chExt cx="0" cy="0"/>
        </a:xfrm>
      </p:grpSpPr>
      <p:pic>
        <p:nvPicPr>
          <p:cNvPr id="2" name="Picture 2"/>
          <p:cNvPicPr>
            <a:picLocks noChangeAspect="1" noChangeArrowheads="1"/>
          </p:cNvPicPr>
          <p:nvPr userDrawn="1"/>
        </p:nvPicPr>
        <p:blipFill>
          <a:blip r:embed="rId2" cstate="print"/>
          <a:srcRect/>
          <a:stretch>
            <a:fillRect/>
          </a:stretch>
        </p:blipFill>
        <p:spPr bwMode="auto">
          <a:xfrm>
            <a:off x="0" y="0"/>
            <a:ext cx="9163050" cy="6877050"/>
          </a:xfrm>
          <a:prstGeom prst="rect">
            <a:avLst/>
          </a:prstGeom>
          <a:noFill/>
          <a:ln w="9525">
            <a:noFill/>
            <a:miter lim="800000"/>
            <a:headEnd/>
            <a:tailEnd/>
          </a:ln>
        </p:spPr>
      </p:pic>
      <p:pic>
        <p:nvPicPr>
          <p:cNvPr id="3" name="Picture 1" descr="C:\Users\user\AppData\Roaming\Tencent\Users\89803890\QQ\WinTemp\RichOle\1_73$_ZPWNX[I3O8}6VNVU7.jpg"/>
          <p:cNvPicPr>
            <a:picLocks noChangeAspect="1" noChangeArrowheads="1"/>
          </p:cNvPicPr>
          <p:nvPr userDrawn="1"/>
        </p:nvPicPr>
        <p:blipFill>
          <a:blip r:embed="rId3" cstate="print"/>
          <a:srcRect/>
          <a:stretch>
            <a:fillRect/>
          </a:stretch>
        </p:blipFill>
        <p:spPr bwMode="auto">
          <a:xfrm>
            <a:off x="6443663" y="6021388"/>
            <a:ext cx="2200275" cy="638175"/>
          </a:xfrm>
          <a:prstGeom prst="rect">
            <a:avLst/>
          </a:prstGeom>
          <a:noFill/>
          <a:ln w="9525">
            <a:noFill/>
            <a:miter lim="800000"/>
            <a:headEnd/>
            <a:tailEnd/>
          </a:ln>
        </p:spPr>
      </p:pic>
      <p:sp>
        <p:nvSpPr>
          <p:cNvPr id="4" name="灯片编号占位符 5"/>
          <p:cNvSpPr>
            <a:spLocks noGrp="1"/>
          </p:cNvSpPr>
          <p:nvPr>
            <p:ph type="sldNum" sz="quarter" idx="10"/>
          </p:nvPr>
        </p:nvSpPr>
        <p:spPr>
          <a:xfrm>
            <a:off x="395288" y="6165850"/>
            <a:ext cx="2133600" cy="365125"/>
          </a:xfrm>
          <a:prstGeom prst="rect">
            <a:avLst/>
          </a:prstGeom>
        </p:spPr>
        <p:txBody>
          <a:bodyPr/>
          <a:lstStyle>
            <a:lvl1pPr fontAlgn="auto">
              <a:spcBef>
                <a:spcPts val="0"/>
              </a:spcBef>
              <a:spcAft>
                <a:spcPts val="0"/>
              </a:spcAft>
              <a:defRPr>
                <a:latin typeface="+mn-lt"/>
                <a:ea typeface="+mn-ea"/>
              </a:defRPr>
            </a:lvl1pPr>
          </a:lstStyle>
          <a:p>
            <a:pPr>
              <a:defRPr/>
            </a:pPr>
            <a:fld id="{D5ABA30E-18BF-458B-BA0F-86B82B3FB9DA}" type="slidenum">
              <a:rPr lang="zh-CN" altLang="en-US"/>
            </a:fld>
            <a:endParaRPr lang="zh-CN" altLang="en-US"/>
          </a:p>
        </p:txBody>
      </p:sp>
    </p:spTree>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userDrawn="1">
  <p:cSld name="19_标题和内容">
    <p:spTree>
      <p:nvGrpSpPr>
        <p:cNvPr id="1" name=""/>
        <p:cNvGrpSpPr/>
        <p:nvPr/>
      </p:nvGrpSpPr>
      <p:grpSpPr>
        <a:xfrm>
          <a:off x="0" y="0"/>
          <a:ext cx="0" cy="0"/>
          <a:chOff x="0" y="0"/>
          <a:chExt cx="0" cy="0"/>
        </a:xfrm>
      </p:grpSpPr>
      <p:pic>
        <p:nvPicPr>
          <p:cNvPr id="2" name="Picture 2"/>
          <p:cNvPicPr>
            <a:picLocks noChangeAspect="1" noChangeArrowheads="1"/>
          </p:cNvPicPr>
          <p:nvPr userDrawn="1"/>
        </p:nvPicPr>
        <p:blipFill>
          <a:blip r:embed="rId2" cstate="print"/>
          <a:srcRect/>
          <a:stretch>
            <a:fillRect/>
          </a:stretch>
        </p:blipFill>
        <p:spPr bwMode="auto">
          <a:xfrm>
            <a:off x="0" y="0"/>
            <a:ext cx="9163050" cy="6877050"/>
          </a:xfrm>
          <a:prstGeom prst="rect">
            <a:avLst/>
          </a:prstGeom>
          <a:noFill/>
          <a:ln w="9525">
            <a:noFill/>
            <a:miter lim="800000"/>
            <a:headEnd/>
            <a:tailEnd/>
          </a:ln>
        </p:spPr>
      </p:pic>
      <p:pic>
        <p:nvPicPr>
          <p:cNvPr id="3" name="Picture 1" descr="C:\Users\user\AppData\Roaming\Tencent\Users\89803890\QQ\WinTemp\RichOle\1_73$_ZPWNX[I3O8}6VNVU7.jpg"/>
          <p:cNvPicPr>
            <a:picLocks noChangeAspect="1" noChangeArrowheads="1"/>
          </p:cNvPicPr>
          <p:nvPr userDrawn="1"/>
        </p:nvPicPr>
        <p:blipFill>
          <a:blip r:embed="rId3" cstate="print"/>
          <a:srcRect/>
          <a:stretch>
            <a:fillRect/>
          </a:stretch>
        </p:blipFill>
        <p:spPr bwMode="auto">
          <a:xfrm>
            <a:off x="6443663" y="6021388"/>
            <a:ext cx="2200275" cy="638175"/>
          </a:xfrm>
          <a:prstGeom prst="rect">
            <a:avLst/>
          </a:prstGeom>
          <a:noFill/>
          <a:ln w="9525">
            <a:noFill/>
            <a:miter lim="800000"/>
            <a:headEnd/>
            <a:tailEnd/>
          </a:ln>
        </p:spPr>
      </p:pic>
      <p:sp>
        <p:nvSpPr>
          <p:cNvPr id="4" name="灯片编号占位符 5"/>
          <p:cNvSpPr>
            <a:spLocks noGrp="1"/>
          </p:cNvSpPr>
          <p:nvPr>
            <p:ph type="sldNum" sz="quarter" idx="10"/>
          </p:nvPr>
        </p:nvSpPr>
        <p:spPr>
          <a:xfrm>
            <a:off x="395288" y="6165850"/>
            <a:ext cx="2133600" cy="365125"/>
          </a:xfrm>
          <a:prstGeom prst="rect">
            <a:avLst/>
          </a:prstGeom>
        </p:spPr>
        <p:txBody>
          <a:bodyPr/>
          <a:lstStyle>
            <a:lvl1pPr fontAlgn="auto">
              <a:spcBef>
                <a:spcPts val="0"/>
              </a:spcBef>
              <a:spcAft>
                <a:spcPts val="0"/>
              </a:spcAft>
              <a:defRPr>
                <a:latin typeface="+mn-lt"/>
                <a:ea typeface="+mn-ea"/>
              </a:defRPr>
            </a:lvl1pPr>
          </a:lstStyle>
          <a:p>
            <a:pPr>
              <a:defRPr/>
            </a:pPr>
            <a:fld id="{D5ABA30E-18BF-458B-BA0F-86B82B3FB9DA}" type="slidenum">
              <a:rPr lang="zh-CN" altLang="en-US"/>
            </a:fld>
            <a:endParaRPr lang="zh-CN" altLang="en-US"/>
          </a:p>
        </p:txBody>
      </p:sp>
    </p:spTree>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userDrawn="1">
  <p:cSld name="20_标题和内容">
    <p:spTree>
      <p:nvGrpSpPr>
        <p:cNvPr id="1" name=""/>
        <p:cNvGrpSpPr/>
        <p:nvPr/>
      </p:nvGrpSpPr>
      <p:grpSpPr>
        <a:xfrm>
          <a:off x="0" y="0"/>
          <a:ext cx="0" cy="0"/>
          <a:chOff x="0" y="0"/>
          <a:chExt cx="0" cy="0"/>
        </a:xfrm>
      </p:grpSpPr>
      <p:pic>
        <p:nvPicPr>
          <p:cNvPr id="2" name="Picture 2"/>
          <p:cNvPicPr>
            <a:picLocks noChangeAspect="1" noChangeArrowheads="1"/>
          </p:cNvPicPr>
          <p:nvPr userDrawn="1"/>
        </p:nvPicPr>
        <p:blipFill>
          <a:blip r:embed="rId2" cstate="print"/>
          <a:srcRect/>
          <a:stretch>
            <a:fillRect/>
          </a:stretch>
        </p:blipFill>
        <p:spPr bwMode="auto">
          <a:xfrm>
            <a:off x="0" y="0"/>
            <a:ext cx="9163050" cy="6877050"/>
          </a:xfrm>
          <a:prstGeom prst="rect">
            <a:avLst/>
          </a:prstGeom>
          <a:noFill/>
          <a:ln w="9525">
            <a:noFill/>
            <a:miter lim="800000"/>
            <a:headEnd/>
            <a:tailEnd/>
          </a:ln>
        </p:spPr>
      </p:pic>
      <p:pic>
        <p:nvPicPr>
          <p:cNvPr id="3" name="Picture 1" descr="C:\Users\user\AppData\Roaming\Tencent\Users\89803890\QQ\WinTemp\RichOle\1_73$_ZPWNX[I3O8}6VNVU7.jpg"/>
          <p:cNvPicPr>
            <a:picLocks noChangeAspect="1" noChangeArrowheads="1"/>
          </p:cNvPicPr>
          <p:nvPr userDrawn="1"/>
        </p:nvPicPr>
        <p:blipFill>
          <a:blip r:embed="rId3" cstate="print"/>
          <a:srcRect/>
          <a:stretch>
            <a:fillRect/>
          </a:stretch>
        </p:blipFill>
        <p:spPr bwMode="auto">
          <a:xfrm>
            <a:off x="6443663" y="6021388"/>
            <a:ext cx="2200275" cy="638175"/>
          </a:xfrm>
          <a:prstGeom prst="rect">
            <a:avLst/>
          </a:prstGeom>
          <a:noFill/>
          <a:ln w="9525">
            <a:noFill/>
            <a:miter lim="800000"/>
            <a:headEnd/>
            <a:tailEnd/>
          </a:ln>
        </p:spPr>
      </p:pic>
      <p:sp>
        <p:nvSpPr>
          <p:cNvPr id="4" name="灯片编号占位符 5"/>
          <p:cNvSpPr>
            <a:spLocks noGrp="1"/>
          </p:cNvSpPr>
          <p:nvPr>
            <p:ph type="sldNum" sz="quarter" idx="10"/>
          </p:nvPr>
        </p:nvSpPr>
        <p:spPr>
          <a:xfrm>
            <a:off x="395288" y="6165850"/>
            <a:ext cx="2133600" cy="365125"/>
          </a:xfrm>
          <a:prstGeom prst="rect">
            <a:avLst/>
          </a:prstGeom>
        </p:spPr>
        <p:txBody>
          <a:bodyPr/>
          <a:lstStyle>
            <a:lvl1pPr fontAlgn="auto">
              <a:spcBef>
                <a:spcPts val="0"/>
              </a:spcBef>
              <a:spcAft>
                <a:spcPts val="0"/>
              </a:spcAft>
              <a:defRPr>
                <a:latin typeface="+mn-lt"/>
                <a:ea typeface="+mn-ea"/>
              </a:defRPr>
            </a:lvl1pPr>
          </a:lstStyle>
          <a:p>
            <a:pPr>
              <a:defRPr/>
            </a:pPr>
            <a:fld id="{D5ABA30E-18BF-458B-BA0F-86B82B3FB9DA}" type="slidenum">
              <a:rPr lang="zh-CN" altLang="en-US"/>
            </a:fld>
            <a:endParaRPr lang="zh-CN" altLang="en-US"/>
          </a:p>
        </p:txBody>
      </p:sp>
    </p:spTree>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userDrawn="1">
  <p:cSld name="21_标题和内容">
    <p:spTree>
      <p:nvGrpSpPr>
        <p:cNvPr id="1" name=""/>
        <p:cNvGrpSpPr/>
        <p:nvPr/>
      </p:nvGrpSpPr>
      <p:grpSpPr>
        <a:xfrm>
          <a:off x="0" y="0"/>
          <a:ext cx="0" cy="0"/>
          <a:chOff x="0" y="0"/>
          <a:chExt cx="0" cy="0"/>
        </a:xfrm>
      </p:grpSpPr>
      <p:pic>
        <p:nvPicPr>
          <p:cNvPr id="2" name="Picture 2"/>
          <p:cNvPicPr>
            <a:picLocks noChangeAspect="1" noChangeArrowheads="1"/>
          </p:cNvPicPr>
          <p:nvPr userDrawn="1"/>
        </p:nvPicPr>
        <p:blipFill>
          <a:blip r:embed="rId2" cstate="print"/>
          <a:srcRect/>
          <a:stretch>
            <a:fillRect/>
          </a:stretch>
        </p:blipFill>
        <p:spPr bwMode="auto">
          <a:xfrm>
            <a:off x="0" y="0"/>
            <a:ext cx="9163050" cy="6877050"/>
          </a:xfrm>
          <a:prstGeom prst="rect">
            <a:avLst/>
          </a:prstGeom>
          <a:noFill/>
          <a:ln w="9525">
            <a:noFill/>
            <a:miter lim="800000"/>
            <a:headEnd/>
            <a:tailEnd/>
          </a:ln>
        </p:spPr>
      </p:pic>
      <p:pic>
        <p:nvPicPr>
          <p:cNvPr id="3" name="Picture 1" descr="C:\Users\user\AppData\Roaming\Tencent\Users\89803890\QQ\WinTemp\RichOle\1_73$_ZPWNX[I3O8}6VNVU7.jpg"/>
          <p:cNvPicPr>
            <a:picLocks noChangeAspect="1" noChangeArrowheads="1"/>
          </p:cNvPicPr>
          <p:nvPr userDrawn="1"/>
        </p:nvPicPr>
        <p:blipFill>
          <a:blip r:embed="rId3" cstate="print"/>
          <a:srcRect/>
          <a:stretch>
            <a:fillRect/>
          </a:stretch>
        </p:blipFill>
        <p:spPr bwMode="auto">
          <a:xfrm>
            <a:off x="6443663" y="6021388"/>
            <a:ext cx="2200275" cy="638175"/>
          </a:xfrm>
          <a:prstGeom prst="rect">
            <a:avLst/>
          </a:prstGeom>
          <a:noFill/>
          <a:ln w="9525">
            <a:noFill/>
            <a:miter lim="800000"/>
            <a:headEnd/>
            <a:tailEnd/>
          </a:ln>
        </p:spPr>
      </p:pic>
      <p:sp>
        <p:nvSpPr>
          <p:cNvPr id="4" name="灯片编号占位符 5"/>
          <p:cNvSpPr>
            <a:spLocks noGrp="1"/>
          </p:cNvSpPr>
          <p:nvPr>
            <p:ph type="sldNum" sz="quarter" idx="10"/>
          </p:nvPr>
        </p:nvSpPr>
        <p:spPr>
          <a:xfrm>
            <a:off x="395288" y="6165850"/>
            <a:ext cx="2133600" cy="365125"/>
          </a:xfrm>
          <a:prstGeom prst="rect">
            <a:avLst/>
          </a:prstGeom>
        </p:spPr>
        <p:txBody>
          <a:bodyPr/>
          <a:lstStyle>
            <a:lvl1pPr fontAlgn="auto">
              <a:spcBef>
                <a:spcPts val="0"/>
              </a:spcBef>
              <a:spcAft>
                <a:spcPts val="0"/>
              </a:spcAft>
              <a:defRPr>
                <a:latin typeface="+mn-lt"/>
                <a:ea typeface="+mn-ea"/>
              </a:defRPr>
            </a:lvl1pPr>
          </a:lstStyle>
          <a:p>
            <a:pPr>
              <a:defRPr/>
            </a:pPr>
            <a:fld id="{D5ABA30E-18BF-458B-BA0F-86B82B3FB9DA}" type="slidenum">
              <a:rPr lang="zh-CN" altLang="en-US"/>
            </a:fld>
            <a:endParaRPr lang="zh-CN" altLang="en-US"/>
          </a:p>
        </p:txBody>
      </p:sp>
    </p:spTree>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userDrawn="1">
  <p:cSld name="22_标题和内容">
    <p:spTree>
      <p:nvGrpSpPr>
        <p:cNvPr id="1" name=""/>
        <p:cNvGrpSpPr/>
        <p:nvPr/>
      </p:nvGrpSpPr>
      <p:grpSpPr>
        <a:xfrm>
          <a:off x="0" y="0"/>
          <a:ext cx="0" cy="0"/>
          <a:chOff x="0" y="0"/>
          <a:chExt cx="0" cy="0"/>
        </a:xfrm>
      </p:grpSpPr>
      <p:pic>
        <p:nvPicPr>
          <p:cNvPr id="2" name="Picture 2"/>
          <p:cNvPicPr>
            <a:picLocks noChangeAspect="1" noChangeArrowheads="1"/>
          </p:cNvPicPr>
          <p:nvPr userDrawn="1"/>
        </p:nvPicPr>
        <p:blipFill>
          <a:blip r:embed="rId2" cstate="print"/>
          <a:srcRect/>
          <a:stretch>
            <a:fillRect/>
          </a:stretch>
        </p:blipFill>
        <p:spPr bwMode="auto">
          <a:xfrm>
            <a:off x="0" y="0"/>
            <a:ext cx="9163050" cy="6877050"/>
          </a:xfrm>
          <a:prstGeom prst="rect">
            <a:avLst/>
          </a:prstGeom>
          <a:noFill/>
          <a:ln w="9525">
            <a:noFill/>
            <a:miter lim="800000"/>
            <a:headEnd/>
            <a:tailEnd/>
          </a:ln>
        </p:spPr>
      </p:pic>
      <p:pic>
        <p:nvPicPr>
          <p:cNvPr id="3" name="Picture 1" descr="C:\Users\user\AppData\Roaming\Tencent\Users\89803890\QQ\WinTemp\RichOle\1_73$_ZPWNX[I3O8}6VNVU7.jpg"/>
          <p:cNvPicPr>
            <a:picLocks noChangeAspect="1" noChangeArrowheads="1"/>
          </p:cNvPicPr>
          <p:nvPr userDrawn="1"/>
        </p:nvPicPr>
        <p:blipFill>
          <a:blip r:embed="rId3" cstate="print"/>
          <a:srcRect/>
          <a:stretch>
            <a:fillRect/>
          </a:stretch>
        </p:blipFill>
        <p:spPr bwMode="auto">
          <a:xfrm>
            <a:off x="6443663" y="6021388"/>
            <a:ext cx="2200275" cy="638175"/>
          </a:xfrm>
          <a:prstGeom prst="rect">
            <a:avLst/>
          </a:prstGeom>
          <a:noFill/>
          <a:ln w="9525">
            <a:noFill/>
            <a:miter lim="800000"/>
            <a:headEnd/>
            <a:tailEnd/>
          </a:ln>
        </p:spPr>
      </p:pic>
      <p:sp>
        <p:nvSpPr>
          <p:cNvPr id="4" name="灯片编号占位符 5"/>
          <p:cNvSpPr>
            <a:spLocks noGrp="1"/>
          </p:cNvSpPr>
          <p:nvPr>
            <p:ph type="sldNum" sz="quarter" idx="10"/>
          </p:nvPr>
        </p:nvSpPr>
        <p:spPr>
          <a:xfrm>
            <a:off x="395288" y="6165850"/>
            <a:ext cx="2133600" cy="365125"/>
          </a:xfrm>
          <a:prstGeom prst="rect">
            <a:avLst/>
          </a:prstGeom>
        </p:spPr>
        <p:txBody>
          <a:bodyPr/>
          <a:lstStyle>
            <a:lvl1pPr fontAlgn="auto">
              <a:spcBef>
                <a:spcPts val="0"/>
              </a:spcBef>
              <a:spcAft>
                <a:spcPts val="0"/>
              </a:spcAft>
              <a:defRPr>
                <a:latin typeface="+mn-lt"/>
                <a:ea typeface="+mn-ea"/>
              </a:defRPr>
            </a:lvl1pPr>
          </a:lstStyle>
          <a:p>
            <a:pPr>
              <a:defRPr/>
            </a:pPr>
            <a:fld id="{D5ABA30E-18BF-458B-BA0F-86B82B3FB9DA}" type="slidenum">
              <a:rPr lang="zh-CN" altLang="en-US"/>
            </a:fld>
            <a:endParaRPr lang="zh-CN" altLang="en-US"/>
          </a:p>
        </p:txBody>
      </p:sp>
    </p:spTree>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userDrawn="1">
  <p:cSld name="23_标题和内容">
    <p:spTree>
      <p:nvGrpSpPr>
        <p:cNvPr id="1" name=""/>
        <p:cNvGrpSpPr/>
        <p:nvPr/>
      </p:nvGrpSpPr>
      <p:grpSpPr>
        <a:xfrm>
          <a:off x="0" y="0"/>
          <a:ext cx="0" cy="0"/>
          <a:chOff x="0" y="0"/>
          <a:chExt cx="0" cy="0"/>
        </a:xfrm>
      </p:grpSpPr>
      <p:pic>
        <p:nvPicPr>
          <p:cNvPr id="2" name="Picture 2"/>
          <p:cNvPicPr>
            <a:picLocks noChangeAspect="1" noChangeArrowheads="1"/>
          </p:cNvPicPr>
          <p:nvPr userDrawn="1"/>
        </p:nvPicPr>
        <p:blipFill>
          <a:blip r:embed="rId2" cstate="print"/>
          <a:srcRect/>
          <a:stretch>
            <a:fillRect/>
          </a:stretch>
        </p:blipFill>
        <p:spPr bwMode="auto">
          <a:xfrm>
            <a:off x="0" y="0"/>
            <a:ext cx="9163050" cy="6877050"/>
          </a:xfrm>
          <a:prstGeom prst="rect">
            <a:avLst/>
          </a:prstGeom>
          <a:noFill/>
          <a:ln w="9525">
            <a:noFill/>
            <a:miter lim="800000"/>
            <a:headEnd/>
            <a:tailEnd/>
          </a:ln>
        </p:spPr>
      </p:pic>
      <p:pic>
        <p:nvPicPr>
          <p:cNvPr id="3" name="Picture 1" descr="C:\Users\user\AppData\Roaming\Tencent\Users\89803890\QQ\WinTemp\RichOle\1_73$_ZPWNX[I3O8}6VNVU7.jpg"/>
          <p:cNvPicPr>
            <a:picLocks noChangeAspect="1" noChangeArrowheads="1"/>
          </p:cNvPicPr>
          <p:nvPr userDrawn="1"/>
        </p:nvPicPr>
        <p:blipFill>
          <a:blip r:embed="rId3" cstate="print"/>
          <a:srcRect/>
          <a:stretch>
            <a:fillRect/>
          </a:stretch>
        </p:blipFill>
        <p:spPr bwMode="auto">
          <a:xfrm>
            <a:off x="6443663" y="6021388"/>
            <a:ext cx="2200275" cy="638175"/>
          </a:xfrm>
          <a:prstGeom prst="rect">
            <a:avLst/>
          </a:prstGeom>
          <a:noFill/>
          <a:ln w="9525">
            <a:noFill/>
            <a:miter lim="800000"/>
            <a:headEnd/>
            <a:tailEnd/>
          </a:ln>
        </p:spPr>
      </p:pic>
      <p:sp>
        <p:nvSpPr>
          <p:cNvPr id="4" name="灯片编号占位符 5"/>
          <p:cNvSpPr>
            <a:spLocks noGrp="1"/>
          </p:cNvSpPr>
          <p:nvPr>
            <p:ph type="sldNum" sz="quarter" idx="10"/>
          </p:nvPr>
        </p:nvSpPr>
        <p:spPr>
          <a:xfrm>
            <a:off x="395288" y="6165850"/>
            <a:ext cx="2133600" cy="365125"/>
          </a:xfrm>
          <a:prstGeom prst="rect">
            <a:avLst/>
          </a:prstGeom>
        </p:spPr>
        <p:txBody>
          <a:bodyPr/>
          <a:lstStyle>
            <a:lvl1pPr fontAlgn="auto">
              <a:spcBef>
                <a:spcPts val="0"/>
              </a:spcBef>
              <a:spcAft>
                <a:spcPts val="0"/>
              </a:spcAft>
              <a:defRPr>
                <a:latin typeface="+mn-lt"/>
                <a:ea typeface="+mn-ea"/>
              </a:defRPr>
            </a:lvl1pPr>
          </a:lstStyle>
          <a:p>
            <a:pPr>
              <a:defRPr/>
            </a:pPr>
            <a:fld id="{D5ABA30E-18BF-458B-BA0F-86B82B3FB9DA}" type="slidenum">
              <a:rPr lang="zh-CN" altLang="en-US"/>
            </a:fld>
            <a:endParaRPr lang="zh-CN" altLang="en-US"/>
          </a:p>
        </p:txBody>
      </p:sp>
    </p:spTree>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userDrawn="1">
  <p:cSld name="24_标题和内容">
    <p:spTree>
      <p:nvGrpSpPr>
        <p:cNvPr id="1" name=""/>
        <p:cNvGrpSpPr/>
        <p:nvPr/>
      </p:nvGrpSpPr>
      <p:grpSpPr>
        <a:xfrm>
          <a:off x="0" y="0"/>
          <a:ext cx="0" cy="0"/>
          <a:chOff x="0" y="0"/>
          <a:chExt cx="0" cy="0"/>
        </a:xfrm>
      </p:grpSpPr>
      <p:pic>
        <p:nvPicPr>
          <p:cNvPr id="2" name="Picture 2"/>
          <p:cNvPicPr>
            <a:picLocks noChangeAspect="1" noChangeArrowheads="1"/>
          </p:cNvPicPr>
          <p:nvPr userDrawn="1"/>
        </p:nvPicPr>
        <p:blipFill>
          <a:blip r:embed="rId2" cstate="print"/>
          <a:srcRect/>
          <a:stretch>
            <a:fillRect/>
          </a:stretch>
        </p:blipFill>
        <p:spPr bwMode="auto">
          <a:xfrm>
            <a:off x="0" y="0"/>
            <a:ext cx="9163050" cy="6877050"/>
          </a:xfrm>
          <a:prstGeom prst="rect">
            <a:avLst/>
          </a:prstGeom>
          <a:noFill/>
          <a:ln w="9525">
            <a:noFill/>
            <a:miter lim="800000"/>
            <a:headEnd/>
            <a:tailEnd/>
          </a:ln>
        </p:spPr>
      </p:pic>
      <p:pic>
        <p:nvPicPr>
          <p:cNvPr id="3" name="Picture 1" descr="C:\Users\user\AppData\Roaming\Tencent\Users\89803890\QQ\WinTemp\RichOle\1_73$_ZPWNX[I3O8}6VNVU7.jpg"/>
          <p:cNvPicPr>
            <a:picLocks noChangeAspect="1" noChangeArrowheads="1"/>
          </p:cNvPicPr>
          <p:nvPr userDrawn="1"/>
        </p:nvPicPr>
        <p:blipFill>
          <a:blip r:embed="rId3" cstate="print"/>
          <a:srcRect/>
          <a:stretch>
            <a:fillRect/>
          </a:stretch>
        </p:blipFill>
        <p:spPr bwMode="auto">
          <a:xfrm>
            <a:off x="6443663" y="6021388"/>
            <a:ext cx="2200275" cy="638175"/>
          </a:xfrm>
          <a:prstGeom prst="rect">
            <a:avLst/>
          </a:prstGeom>
          <a:noFill/>
          <a:ln w="9525">
            <a:noFill/>
            <a:miter lim="800000"/>
            <a:headEnd/>
            <a:tailEnd/>
          </a:ln>
        </p:spPr>
      </p:pic>
      <p:sp>
        <p:nvSpPr>
          <p:cNvPr id="4" name="灯片编号占位符 5"/>
          <p:cNvSpPr>
            <a:spLocks noGrp="1"/>
          </p:cNvSpPr>
          <p:nvPr>
            <p:ph type="sldNum" sz="quarter" idx="10"/>
          </p:nvPr>
        </p:nvSpPr>
        <p:spPr>
          <a:xfrm>
            <a:off x="395288" y="6165850"/>
            <a:ext cx="2133600" cy="365125"/>
          </a:xfrm>
          <a:prstGeom prst="rect">
            <a:avLst/>
          </a:prstGeom>
        </p:spPr>
        <p:txBody>
          <a:bodyPr/>
          <a:lstStyle>
            <a:lvl1pPr fontAlgn="auto">
              <a:spcBef>
                <a:spcPts val="0"/>
              </a:spcBef>
              <a:spcAft>
                <a:spcPts val="0"/>
              </a:spcAft>
              <a:defRPr>
                <a:latin typeface="+mn-lt"/>
                <a:ea typeface="+mn-ea"/>
              </a:defRPr>
            </a:lvl1pPr>
          </a:lstStyle>
          <a:p>
            <a:pPr>
              <a:defRPr/>
            </a:pPr>
            <a:fld id="{D5ABA30E-18BF-458B-BA0F-86B82B3FB9DA}" type="slidenum">
              <a:rPr lang="zh-CN" altLang="en-US"/>
            </a:fld>
            <a:endParaRPr lang="zh-CN" altLang="en-US"/>
          </a:p>
        </p:txBody>
      </p:sp>
    </p:spTree>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userDrawn="1">
  <p:cSld name="25_标题和内容">
    <p:spTree>
      <p:nvGrpSpPr>
        <p:cNvPr id="1" name=""/>
        <p:cNvGrpSpPr/>
        <p:nvPr/>
      </p:nvGrpSpPr>
      <p:grpSpPr>
        <a:xfrm>
          <a:off x="0" y="0"/>
          <a:ext cx="0" cy="0"/>
          <a:chOff x="0" y="0"/>
          <a:chExt cx="0" cy="0"/>
        </a:xfrm>
      </p:grpSpPr>
      <p:pic>
        <p:nvPicPr>
          <p:cNvPr id="2" name="Picture 2"/>
          <p:cNvPicPr>
            <a:picLocks noChangeAspect="1" noChangeArrowheads="1"/>
          </p:cNvPicPr>
          <p:nvPr userDrawn="1"/>
        </p:nvPicPr>
        <p:blipFill>
          <a:blip r:embed="rId2" cstate="print"/>
          <a:srcRect/>
          <a:stretch>
            <a:fillRect/>
          </a:stretch>
        </p:blipFill>
        <p:spPr bwMode="auto">
          <a:xfrm>
            <a:off x="0" y="0"/>
            <a:ext cx="9163050" cy="6877050"/>
          </a:xfrm>
          <a:prstGeom prst="rect">
            <a:avLst/>
          </a:prstGeom>
          <a:noFill/>
          <a:ln w="9525">
            <a:noFill/>
            <a:miter lim="800000"/>
            <a:headEnd/>
            <a:tailEnd/>
          </a:ln>
        </p:spPr>
      </p:pic>
      <p:pic>
        <p:nvPicPr>
          <p:cNvPr id="3" name="Picture 1" descr="C:\Users\user\AppData\Roaming\Tencent\Users\89803890\QQ\WinTemp\RichOle\1_73$_ZPWNX[I3O8}6VNVU7.jpg"/>
          <p:cNvPicPr>
            <a:picLocks noChangeAspect="1" noChangeArrowheads="1"/>
          </p:cNvPicPr>
          <p:nvPr userDrawn="1"/>
        </p:nvPicPr>
        <p:blipFill>
          <a:blip r:embed="rId3" cstate="print"/>
          <a:srcRect/>
          <a:stretch>
            <a:fillRect/>
          </a:stretch>
        </p:blipFill>
        <p:spPr bwMode="auto">
          <a:xfrm>
            <a:off x="6443663" y="6021388"/>
            <a:ext cx="2200275" cy="638175"/>
          </a:xfrm>
          <a:prstGeom prst="rect">
            <a:avLst/>
          </a:prstGeom>
          <a:noFill/>
          <a:ln w="9525">
            <a:noFill/>
            <a:miter lim="800000"/>
            <a:headEnd/>
            <a:tailEnd/>
          </a:ln>
        </p:spPr>
      </p:pic>
      <p:sp>
        <p:nvSpPr>
          <p:cNvPr id="4" name="灯片编号占位符 5"/>
          <p:cNvSpPr>
            <a:spLocks noGrp="1"/>
          </p:cNvSpPr>
          <p:nvPr>
            <p:ph type="sldNum" sz="quarter" idx="10"/>
          </p:nvPr>
        </p:nvSpPr>
        <p:spPr>
          <a:xfrm>
            <a:off x="395288" y="6165850"/>
            <a:ext cx="2133600" cy="365125"/>
          </a:xfrm>
          <a:prstGeom prst="rect">
            <a:avLst/>
          </a:prstGeom>
        </p:spPr>
        <p:txBody>
          <a:bodyPr/>
          <a:lstStyle>
            <a:lvl1pPr fontAlgn="auto">
              <a:spcBef>
                <a:spcPts val="0"/>
              </a:spcBef>
              <a:spcAft>
                <a:spcPts val="0"/>
              </a:spcAft>
              <a:defRPr>
                <a:latin typeface="+mn-lt"/>
                <a:ea typeface="+mn-ea"/>
              </a:defRPr>
            </a:lvl1pPr>
          </a:lstStyle>
          <a:p>
            <a:pPr>
              <a:defRPr/>
            </a:pPr>
            <a:fld id="{D5ABA30E-18BF-458B-BA0F-86B82B3FB9DA}" type="slidenum">
              <a:rPr lang="zh-CN" altLang="en-US"/>
            </a:fld>
            <a:endParaRPr lang="zh-CN" altLang="en-US"/>
          </a:p>
        </p:txBody>
      </p:sp>
    </p:spTree>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userDrawn="1">
  <p:cSld name="26_标题和内容">
    <p:spTree>
      <p:nvGrpSpPr>
        <p:cNvPr id="1" name=""/>
        <p:cNvGrpSpPr/>
        <p:nvPr/>
      </p:nvGrpSpPr>
      <p:grpSpPr>
        <a:xfrm>
          <a:off x="0" y="0"/>
          <a:ext cx="0" cy="0"/>
          <a:chOff x="0" y="0"/>
          <a:chExt cx="0" cy="0"/>
        </a:xfrm>
      </p:grpSpPr>
      <p:pic>
        <p:nvPicPr>
          <p:cNvPr id="2" name="Picture 2"/>
          <p:cNvPicPr>
            <a:picLocks noChangeAspect="1" noChangeArrowheads="1"/>
          </p:cNvPicPr>
          <p:nvPr userDrawn="1"/>
        </p:nvPicPr>
        <p:blipFill>
          <a:blip r:embed="rId2" cstate="print"/>
          <a:srcRect/>
          <a:stretch>
            <a:fillRect/>
          </a:stretch>
        </p:blipFill>
        <p:spPr bwMode="auto">
          <a:xfrm>
            <a:off x="0" y="0"/>
            <a:ext cx="9163050" cy="6877050"/>
          </a:xfrm>
          <a:prstGeom prst="rect">
            <a:avLst/>
          </a:prstGeom>
          <a:noFill/>
          <a:ln w="9525">
            <a:noFill/>
            <a:miter lim="800000"/>
            <a:headEnd/>
            <a:tailEnd/>
          </a:ln>
        </p:spPr>
      </p:pic>
      <p:pic>
        <p:nvPicPr>
          <p:cNvPr id="3" name="Picture 1" descr="C:\Users\user\AppData\Roaming\Tencent\Users\89803890\QQ\WinTemp\RichOle\1_73$_ZPWNX[I3O8}6VNVU7.jpg"/>
          <p:cNvPicPr>
            <a:picLocks noChangeAspect="1" noChangeArrowheads="1"/>
          </p:cNvPicPr>
          <p:nvPr userDrawn="1"/>
        </p:nvPicPr>
        <p:blipFill>
          <a:blip r:embed="rId3" cstate="print"/>
          <a:srcRect/>
          <a:stretch>
            <a:fillRect/>
          </a:stretch>
        </p:blipFill>
        <p:spPr bwMode="auto">
          <a:xfrm>
            <a:off x="6443663" y="6021388"/>
            <a:ext cx="2200275" cy="638175"/>
          </a:xfrm>
          <a:prstGeom prst="rect">
            <a:avLst/>
          </a:prstGeom>
          <a:noFill/>
          <a:ln w="9525">
            <a:noFill/>
            <a:miter lim="800000"/>
            <a:headEnd/>
            <a:tailEnd/>
          </a:ln>
        </p:spPr>
      </p:pic>
      <p:sp>
        <p:nvSpPr>
          <p:cNvPr id="4" name="灯片编号占位符 5"/>
          <p:cNvSpPr>
            <a:spLocks noGrp="1"/>
          </p:cNvSpPr>
          <p:nvPr>
            <p:ph type="sldNum" sz="quarter" idx="10"/>
          </p:nvPr>
        </p:nvSpPr>
        <p:spPr>
          <a:xfrm>
            <a:off x="395288" y="6165850"/>
            <a:ext cx="2133600" cy="365125"/>
          </a:xfrm>
          <a:prstGeom prst="rect">
            <a:avLst/>
          </a:prstGeom>
        </p:spPr>
        <p:txBody>
          <a:bodyPr/>
          <a:lstStyle>
            <a:lvl1pPr fontAlgn="auto">
              <a:spcBef>
                <a:spcPts val="0"/>
              </a:spcBef>
              <a:spcAft>
                <a:spcPts val="0"/>
              </a:spcAft>
              <a:defRPr>
                <a:latin typeface="+mn-lt"/>
                <a:ea typeface="+mn-ea"/>
              </a:defRPr>
            </a:lvl1pPr>
          </a:lstStyle>
          <a:p>
            <a:pPr>
              <a:defRPr/>
            </a:pPr>
            <a:fld id="{D5ABA30E-18BF-458B-BA0F-86B82B3FB9DA}" type="slidenum">
              <a:rPr lang="zh-CN" altLang="en-US"/>
            </a:fld>
            <a:endParaRPr lang="zh-CN" altLang="en-US"/>
          </a:p>
        </p:txBody>
      </p:sp>
    </p:spTree>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userDrawn="1">
  <p:cSld name="27_标题和内容">
    <p:spTree>
      <p:nvGrpSpPr>
        <p:cNvPr id="1" name=""/>
        <p:cNvGrpSpPr/>
        <p:nvPr/>
      </p:nvGrpSpPr>
      <p:grpSpPr>
        <a:xfrm>
          <a:off x="0" y="0"/>
          <a:ext cx="0" cy="0"/>
          <a:chOff x="0" y="0"/>
          <a:chExt cx="0" cy="0"/>
        </a:xfrm>
      </p:grpSpPr>
      <p:pic>
        <p:nvPicPr>
          <p:cNvPr id="2" name="Picture 2"/>
          <p:cNvPicPr>
            <a:picLocks noChangeAspect="1" noChangeArrowheads="1"/>
          </p:cNvPicPr>
          <p:nvPr userDrawn="1"/>
        </p:nvPicPr>
        <p:blipFill>
          <a:blip r:embed="rId2" cstate="print"/>
          <a:srcRect/>
          <a:stretch>
            <a:fillRect/>
          </a:stretch>
        </p:blipFill>
        <p:spPr bwMode="auto">
          <a:xfrm>
            <a:off x="0" y="0"/>
            <a:ext cx="9163050" cy="6877050"/>
          </a:xfrm>
          <a:prstGeom prst="rect">
            <a:avLst/>
          </a:prstGeom>
          <a:noFill/>
          <a:ln w="9525">
            <a:noFill/>
            <a:miter lim="800000"/>
            <a:headEnd/>
            <a:tailEnd/>
          </a:ln>
        </p:spPr>
      </p:pic>
      <p:pic>
        <p:nvPicPr>
          <p:cNvPr id="3" name="Picture 1" descr="C:\Users\user\AppData\Roaming\Tencent\Users\89803890\QQ\WinTemp\RichOle\1_73$_ZPWNX[I3O8}6VNVU7.jpg"/>
          <p:cNvPicPr>
            <a:picLocks noChangeAspect="1" noChangeArrowheads="1"/>
          </p:cNvPicPr>
          <p:nvPr userDrawn="1"/>
        </p:nvPicPr>
        <p:blipFill>
          <a:blip r:embed="rId3" cstate="print"/>
          <a:srcRect/>
          <a:stretch>
            <a:fillRect/>
          </a:stretch>
        </p:blipFill>
        <p:spPr bwMode="auto">
          <a:xfrm>
            <a:off x="6443663" y="6021388"/>
            <a:ext cx="2200275" cy="638175"/>
          </a:xfrm>
          <a:prstGeom prst="rect">
            <a:avLst/>
          </a:prstGeom>
          <a:noFill/>
          <a:ln w="9525">
            <a:noFill/>
            <a:miter lim="800000"/>
            <a:headEnd/>
            <a:tailEnd/>
          </a:ln>
        </p:spPr>
      </p:pic>
      <p:sp>
        <p:nvSpPr>
          <p:cNvPr id="4" name="灯片编号占位符 5"/>
          <p:cNvSpPr>
            <a:spLocks noGrp="1"/>
          </p:cNvSpPr>
          <p:nvPr>
            <p:ph type="sldNum" sz="quarter" idx="10"/>
          </p:nvPr>
        </p:nvSpPr>
        <p:spPr>
          <a:xfrm>
            <a:off x="395288" y="6165850"/>
            <a:ext cx="2133600" cy="365125"/>
          </a:xfrm>
          <a:prstGeom prst="rect">
            <a:avLst/>
          </a:prstGeom>
        </p:spPr>
        <p:txBody>
          <a:bodyPr/>
          <a:lstStyle>
            <a:lvl1pPr fontAlgn="auto">
              <a:spcBef>
                <a:spcPts val="0"/>
              </a:spcBef>
              <a:spcAft>
                <a:spcPts val="0"/>
              </a:spcAft>
              <a:defRPr>
                <a:latin typeface="+mn-lt"/>
                <a:ea typeface="+mn-ea"/>
              </a:defRPr>
            </a:lvl1pPr>
          </a:lstStyle>
          <a:p>
            <a:pPr>
              <a:defRPr/>
            </a:pPr>
            <a:fld id="{D5ABA30E-18BF-458B-BA0F-86B82B3FB9DA}" type="slidenum">
              <a:rPr lang="zh-CN" altLang="en-US"/>
            </a:fld>
            <a:endParaRPr lang="zh-CN" altLang="en-US"/>
          </a:p>
        </p:txBody>
      </p:sp>
    </p:spTree>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userDrawn="1">
  <p:cSld name="28_标题和内容">
    <p:spTree>
      <p:nvGrpSpPr>
        <p:cNvPr id="1" name=""/>
        <p:cNvGrpSpPr/>
        <p:nvPr/>
      </p:nvGrpSpPr>
      <p:grpSpPr>
        <a:xfrm>
          <a:off x="0" y="0"/>
          <a:ext cx="0" cy="0"/>
          <a:chOff x="0" y="0"/>
          <a:chExt cx="0" cy="0"/>
        </a:xfrm>
      </p:grpSpPr>
      <p:pic>
        <p:nvPicPr>
          <p:cNvPr id="2" name="Picture 2"/>
          <p:cNvPicPr>
            <a:picLocks noChangeAspect="1" noChangeArrowheads="1"/>
          </p:cNvPicPr>
          <p:nvPr userDrawn="1"/>
        </p:nvPicPr>
        <p:blipFill>
          <a:blip r:embed="rId2" cstate="print"/>
          <a:srcRect/>
          <a:stretch>
            <a:fillRect/>
          </a:stretch>
        </p:blipFill>
        <p:spPr bwMode="auto">
          <a:xfrm>
            <a:off x="0" y="0"/>
            <a:ext cx="9163050" cy="6877050"/>
          </a:xfrm>
          <a:prstGeom prst="rect">
            <a:avLst/>
          </a:prstGeom>
          <a:noFill/>
          <a:ln w="9525">
            <a:noFill/>
            <a:miter lim="800000"/>
            <a:headEnd/>
            <a:tailEnd/>
          </a:ln>
        </p:spPr>
      </p:pic>
      <p:pic>
        <p:nvPicPr>
          <p:cNvPr id="3" name="Picture 1" descr="C:\Users\user\AppData\Roaming\Tencent\Users\89803890\QQ\WinTemp\RichOle\1_73$_ZPWNX[I3O8}6VNVU7.jpg"/>
          <p:cNvPicPr>
            <a:picLocks noChangeAspect="1" noChangeArrowheads="1"/>
          </p:cNvPicPr>
          <p:nvPr userDrawn="1"/>
        </p:nvPicPr>
        <p:blipFill>
          <a:blip r:embed="rId3" cstate="print"/>
          <a:srcRect/>
          <a:stretch>
            <a:fillRect/>
          </a:stretch>
        </p:blipFill>
        <p:spPr bwMode="auto">
          <a:xfrm>
            <a:off x="6443663" y="6021388"/>
            <a:ext cx="2200275" cy="638175"/>
          </a:xfrm>
          <a:prstGeom prst="rect">
            <a:avLst/>
          </a:prstGeom>
          <a:noFill/>
          <a:ln w="9525">
            <a:noFill/>
            <a:miter lim="800000"/>
            <a:headEnd/>
            <a:tailEnd/>
          </a:ln>
        </p:spPr>
      </p:pic>
      <p:sp>
        <p:nvSpPr>
          <p:cNvPr id="4" name="灯片编号占位符 5"/>
          <p:cNvSpPr>
            <a:spLocks noGrp="1"/>
          </p:cNvSpPr>
          <p:nvPr>
            <p:ph type="sldNum" sz="quarter" idx="10"/>
          </p:nvPr>
        </p:nvSpPr>
        <p:spPr>
          <a:xfrm>
            <a:off x="395288" y="6165850"/>
            <a:ext cx="2133600" cy="365125"/>
          </a:xfrm>
          <a:prstGeom prst="rect">
            <a:avLst/>
          </a:prstGeom>
        </p:spPr>
        <p:txBody>
          <a:bodyPr/>
          <a:lstStyle>
            <a:lvl1pPr fontAlgn="auto">
              <a:spcBef>
                <a:spcPts val="0"/>
              </a:spcBef>
              <a:spcAft>
                <a:spcPts val="0"/>
              </a:spcAft>
              <a:defRPr>
                <a:latin typeface="+mn-lt"/>
                <a:ea typeface="+mn-ea"/>
              </a:defRPr>
            </a:lvl1pPr>
          </a:lstStyle>
          <a:p>
            <a:pPr>
              <a:defRPr/>
            </a:pPr>
            <a:fld id="{D5ABA30E-18BF-458B-BA0F-86B82B3FB9DA}" type="slidenum">
              <a:rPr lang="zh-CN" altLang="en-US"/>
            </a:fld>
            <a:endParaRPr lang="zh-CN" altLang="en-US"/>
          </a:p>
        </p:txBody>
      </p:sp>
    </p:spTree>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userDrawn="1">
  <p:cSld name="29_标题和内容">
    <p:spTree>
      <p:nvGrpSpPr>
        <p:cNvPr id="1" name=""/>
        <p:cNvGrpSpPr/>
        <p:nvPr/>
      </p:nvGrpSpPr>
      <p:grpSpPr>
        <a:xfrm>
          <a:off x="0" y="0"/>
          <a:ext cx="0" cy="0"/>
          <a:chOff x="0" y="0"/>
          <a:chExt cx="0" cy="0"/>
        </a:xfrm>
      </p:grpSpPr>
      <p:pic>
        <p:nvPicPr>
          <p:cNvPr id="2" name="Picture 2"/>
          <p:cNvPicPr>
            <a:picLocks noChangeAspect="1" noChangeArrowheads="1"/>
          </p:cNvPicPr>
          <p:nvPr userDrawn="1"/>
        </p:nvPicPr>
        <p:blipFill>
          <a:blip r:embed="rId2" cstate="print"/>
          <a:srcRect/>
          <a:stretch>
            <a:fillRect/>
          </a:stretch>
        </p:blipFill>
        <p:spPr bwMode="auto">
          <a:xfrm>
            <a:off x="0" y="0"/>
            <a:ext cx="9163050" cy="6877050"/>
          </a:xfrm>
          <a:prstGeom prst="rect">
            <a:avLst/>
          </a:prstGeom>
          <a:noFill/>
          <a:ln w="9525">
            <a:noFill/>
            <a:miter lim="800000"/>
            <a:headEnd/>
            <a:tailEnd/>
          </a:ln>
        </p:spPr>
      </p:pic>
      <p:pic>
        <p:nvPicPr>
          <p:cNvPr id="3" name="Picture 1" descr="C:\Users\user\AppData\Roaming\Tencent\Users\89803890\QQ\WinTemp\RichOle\1_73$_ZPWNX[I3O8}6VNVU7.jpg"/>
          <p:cNvPicPr>
            <a:picLocks noChangeAspect="1" noChangeArrowheads="1"/>
          </p:cNvPicPr>
          <p:nvPr userDrawn="1"/>
        </p:nvPicPr>
        <p:blipFill>
          <a:blip r:embed="rId3" cstate="print"/>
          <a:srcRect/>
          <a:stretch>
            <a:fillRect/>
          </a:stretch>
        </p:blipFill>
        <p:spPr bwMode="auto">
          <a:xfrm>
            <a:off x="6443663" y="6021388"/>
            <a:ext cx="2200275" cy="638175"/>
          </a:xfrm>
          <a:prstGeom prst="rect">
            <a:avLst/>
          </a:prstGeom>
          <a:noFill/>
          <a:ln w="9525">
            <a:noFill/>
            <a:miter lim="800000"/>
            <a:headEnd/>
            <a:tailEnd/>
          </a:ln>
        </p:spPr>
      </p:pic>
      <p:sp>
        <p:nvSpPr>
          <p:cNvPr id="4" name="灯片编号占位符 5"/>
          <p:cNvSpPr>
            <a:spLocks noGrp="1"/>
          </p:cNvSpPr>
          <p:nvPr>
            <p:ph type="sldNum" sz="quarter" idx="10"/>
          </p:nvPr>
        </p:nvSpPr>
        <p:spPr>
          <a:xfrm>
            <a:off x="395288" y="6165850"/>
            <a:ext cx="2133600" cy="365125"/>
          </a:xfrm>
          <a:prstGeom prst="rect">
            <a:avLst/>
          </a:prstGeom>
        </p:spPr>
        <p:txBody>
          <a:bodyPr/>
          <a:lstStyle>
            <a:lvl1pPr fontAlgn="auto">
              <a:spcBef>
                <a:spcPts val="0"/>
              </a:spcBef>
              <a:spcAft>
                <a:spcPts val="0"/>
              </a:spcAft>
              <a:defRPr>
                <a:latin typeface="+mn-lt"/>
                <a:ea typeface="+mn-ea"/>
              </a:defRPr>
            </a:lvl1pPr>
          </a:lstStyle>
          <a:p>
            <a:pPr>
              <a:defRPr/>
            </a:pPr>
            <a:fld id="{D5ABA30E-18BF-458B-BA0F-86B82B3FB9DA}" type="slidenum">
              <a:rPr lang="zh-CN" altLang="en-US"/>
            </a:fld>
            <a:endParaRPr lang="zh-CN" altLang="en-US"/>
          </a:p>
        </p:txBody>
      </p:sp>
    </p:spTree>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userDrawn="1">
  <p:cSld name="30_标题和内容">
    <p:spTree>
      <p:nvGrpSpPr>
        <p:cNvPr id="1" name=""/>
        <p:cNvGrpSpPr/>
        <p:nvPr/>
      </p:nvGrpSpPr>
      <p:grpSpPr>
        <a:xfrm>
          <a:off x="0" y="0"/>
          <a:ext cx="0" cy="0"/>
          <a:chOff x="0" y="0"/>
          <a:chExt cx="0" cy="0"/>
        </a:xfrm>
      </p:grpSpPr>
      <p:pic>
        <p:nvPicPr>
          <p:cNvPr id="2" name="Picture 2"/>
          <p:cNvPicPr>
            <a:picLocks noChangeAspect="1" noChangeArrowheads="1"/>
          </p:cNvPicPr>
          <p:nvPr userDrawn="1"/>
        </p:nvPicPr>
        <p:blipFill>
          <a:blip r:embed="rId2" cstate="print"/>
          <a:srcRect/>
          <a:stretch>
            <a:fillRect/>
          </a:stretch>
        </p:blipFill>
        <p:spPr bwMode="auto">
          <a:xfrm>
            <a:off x="0" y="0"/>
            <a:ext cx="9163050" cy="6877050"/>
          </a:xfrm>
          <a:prstGeom prst="rect">
            <a:avLst/>
          </a:prstGeom>
          <a:noFill/>
          <a:ln w="9525">
            <a:noFill/>
            <a:miter lim="800000"/>
            <a:headEnd/>
            <a:tailEnd/>
          </a:ln>
        </p:spPr>
      </p:pic>
      <p:pic>
        <p:nvPicPr>
          <p:cNvPr id="3" name="Picture 1" descr="C:\Users\user\AppData\Roaming\Tencent\Users\89803890\QQ\WinTemp\RichOle\1_73$_ZPWNX[I3O8}6VNVU7.jpg"/>
          <p:cNvPicPr>
            <a:picLocks noChangeAspect="1" noChangeArrowheads="1"/>
          </p:cNvPicPr>
          <p:nvPr userDrawn="1"/>
        </p:nvPicPr>
        <p:blipFill>
          <a:blip r:embed="rId3" cstate="print"/>
          <a:srcRect/>
          <a:stretch>
            <a:fillRect/>
          </a:stretch>
        </p:blipFill>
        <p:spPr bwMode="auto">
          <a:xfrm>
            <a:off x="6443663" y="6021388"/>
            <a:ext cx="2200275" cy="638175"/>
          </a:xfrm>
          <a:prstGeom prst="rect">
            <a:avLst/>
          </a:prstGeom>
          <a:noFill/>
          <a:ln w="9525">
            <a:noFill/>
            <a:miter lim="800000"/>
            <a:headEnd/>
            <a:tailEnd/>
          </a:ln>
        </p:spPr>
      </p:pic>
      <p:sp>
        <p:nvSpPr>
          <p:cNvPr id="4" name="灯片编号占位符 5"/>
          <p:cNvSpPr>
            <a:spLocks noGrp="1"/>
          </p:cNvSpPr>
          <p:nvPr>
            <p:ph type="sldNum" sz="quarter" idx="10"/>
          </p:nvPr>
        </p:nvSpPr>
        <p:spPr>
          <a:xfrm>
            <a:off x="395288" y="6165850"/>
            <a:ext cx="2133600" cy="365125"/>
          </a:xfrm>
          <a:prstGeom prst="rect">
            <a:avLst/>
          </a:prstGeom>
        </p:spPr>
        <p:txBody>
          <a:bodyPr/>
          <a:lstStyle>
            <a:lvl1pPr fontAlgn="auto">
              <a:spcBef>
                <a:spcPts val="0"/>
              </a:spcBef>
              <a:spcAft>
                <a:spcPts val="0"/>
              </a:spcAft>
              <a:defRPr>
                <a:latin typeface="+mn-lt"/>
                <a:ea typeface="+mn-ea"/>
              </a:defRPr>
            </a:lvl1pPr>
          </a:lstStyle>
          <a:p>
            <a:pPr>
              <a:defRPr/>
            </a:pPr>
            <a:fld id="{D5ABA30E-18BF-458B-BA0F-86B82B3FB9DA}" type="slidenum">
              <a:rPr lang="zh-CN" altLang="en-US"/>
            </a:fld>
            <a:endParaRPr lang="zh-CN" altLang="en-US"/>
          </a:p>
        </p:txBody>
      </p:sp>
    </p:spTree>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userDrawn="1">
  <p:cSld name="31_标题和内容">
    <p:spTree>
      <p:nvGrpSpPr>
        <p:cNvPr id="1" name=""/>
        <p:cNvGrpSpPr/>
        <p:nvPr/>
      </p:nvGrpSpPr>
      <p:grpSpPr>
        <a:xfrm>
          <a:off x="0" y="0"/>
          <a:ext cx="0" cy="0"/>
          <a:chOff x="0" y="0"/>
          <a:chExt cx="0" cy="0"/>
        </a:xfrm>
      </p:grpSpPr>
      <p:pic>
        <p:nvPicPr>
          <p:cNvPr id="2" name="Picture 2"/>
          <p:cNvPicPr>
            <a:picLocks noChangeAspect="1" noChangeArrowheads="1"/>
          </p:cNvPicPr>
          <p:nvPr userDrawn="1"/>
        </p:nvPicPr>
        <p:blipFill>
          <a:blip r:embed="rId2" cstate="print"/>
          <a:srcRect/>
          <a:stretch>
            <a:fillRect/>
          </a:stretch>
        </p:blipFill>
        <p:spPr bwMode="auto">
          <a:xfrm>
            <a:off x="0" y="0"/>
            <a:ext cx="9163050" cy="6877050"/>
          </a:xfrm>
          <a:prstGeom prst="rect">
            <a:avLst/>
          </a:prstGeom>
          <a:noFill/>
          <a:ln w="9525">
            <a:noFill/>
            <a:miter lim="800000"/>
            <a:headEnd/>
            <a:tailEnd/>
          </a:ln>
        </p:spPr>
      </p:pic>
      <p:pic>
        <p:nvPicPr>
          <p:cNvPr id="3" name="Picture 1" descr="C:\Users\user\AppData\Roaming\Tencent\Users\89803890\QQ\WinTemp\RichOle\1_73$_ZPWNX[I3O8}6VNVU7.jpg"/>
          <p:cNvPicPr>
            <a:picLocks noChangeAspect="1" noChangeArrowheads="1"/>
          </p:cNvPicPr>
          <p:nvPr userDrawn="1"/>
        </p:nvPicPr>
        <p:blipFill>
          <a:blip r:embed="rId3" cstate="print"/>
          <a:srcRect/>
          <a:stretch>
            <a:fillRect/>
          </a:stretch>
        </p:blipFill>
        <p:spPr bwMode="auto">
          <a:xfrm>
            <a:off x="6443663" y="6021388"/>
            <a:ext cx="2200275" cy="638175"/>
          </a:xfrm>
          <a:prstGeom prst="rect">
            <a:avLst/>
          </a:prstGeom>
          <a:noFill/>
          <a:ln w="9525">
            <a:noFill/>
            <a:miter lim="800000"/>
            <a:headEnd/>
            <a:tailEnd/>
          </a:ln>
        </p:spPr>
      </p:pic>
      <p:sp>
        <p:nvSpPr>
          <p:cNvPr id="4" name="灯片编号占位符 5"/>
          <p:cNvSpPr>
            <a:spLocks noGrp="1"/>
          </p:cNvSpPr>
          <p:nvPr>
            <p:ph type="sldNum" sz="quarter" idx="10"/>
          </p:nvPr>
        </p:nvSpPr>
        <p:spPr>
          <a:xfrm>
            <a:off x="395288" y="6165850"/>
            <a:ext cx="2133600" cy="365125"/>
          </a:xfrm>
          <a:prstGeom prst="rect">
            <a:avLst/>
          </a:prstGeom>
        </p:spPr>
        <p:txBody>
          <a:bodyPr/>
          <a:lstStyle>
            <a:lvl1pPr fontAlgn="auto">
              <a:spcBef>
                <a:spcPts val="0"/>
              </a:spcBef>
              <a:spcAft>
                <a:spcPts val="0"/>
              </a:spcAft>
              <a:defRPr>
                <a:latin typeface="+mn-lt"/>
                <a:ea typeface="+mn-ea"/>
              </a:defRPr>
            </a:lvl1pPr>
          </a:lstStyle>
          <a:p>
            <a:pPr>
              <a:defRPr/>
            </a:pPr>
            <a:fld id="{D5ABA30E-18BF-458B-BA0F-86B82B3FB9DA}" type="slidenum">
              <a:rPr lang="zh-CN" altLang="en-US"/>
            </a:fld>
            <a:endParaRPr lang="zh-CN" altLang="en-US"/>
          </a:p>
        </p:txBody>
      </p:sp>
    </p:spTree>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userDrawn="1">
  <p:cSld name="32_标题和内容">
    <p:spTree>
      <p:nvGrpSpPr>
        <p:cNvPr id="1" name=""/>
        <p:cNvGrpSpPr/>
        <p:nvPr/>
      </p:nvGrpSpPr>
      <p:grpSpPr>
        <a:xfrm>
          <a:off x="0" y="0"/>
          <a:ext cx="0" cy="0"/>
          <a:chOff x="0" y="0"/>
          <a:chExt cx="0" cy="0"/>
        </a:xfrm>
      </p:grpSpPr>
      <p:pic>
        <p:nvPicPr>
          <p:cNvPr id="2" name="Picture 2"/>
          <p:cNvPicPr>
            <a:picLocks noChangeAspect="1" noChangeArrowheads="1"/>
          </p:cNvPicPr>
          <p:nvPr userDrawn="1"/>
        </p:nvPicPr>
        <p:blipFill>
          <a:blip r:embed="rId2" cstate="print"/>
          <a:srcRect/>
          <a:stretch>
            <a:fillRect/>
          </a:stretch>
        </p:blipFill>
        <p:spPr bwMode="auto">
          <a:xfrm>
            <a:off x="0" y="0"/>
            <a:ext cx="9163050" cy="6877050"/>
          </a:xfrm>
          <a:prstGeom prst="rect">
            <a:avLst/>
          </a:prstGeom>
          <a:noFill/>
          <a:ln w="9525">
            <a:noFill/>
            <a:miter lim="800000"/>
            <a:headEnd/>
            <a:tailEnd/>
          </a:ln>
        </p:spPr>
      </p:pic>
      <p:pic>
        <p:nvPicPr>
          <p:cNvPr id="3" name="Picture 1" descr="C:\Users\user\AppData\Roaming\Tencent\Users\89803890\QQ\WinTemp\RichOle\1_73$_ZPWNX[I3O8}6VNVU7.jpg"/>
          <p:cNvPicPr>
            <a:picLocks noChangeAspect="1" noChangeArrowheads="1"/>
          </p:cNvPicPr>
          <p:nvPr userDrawn="1"/>
        </p:nvPicPr>
        <p:blipFill>
          <a:blip r:embed="rId3" cstate="print"/>
          <a:srcRect/>
          <a:stretch>
            <a:fillRect/>
          </a:stretch>
        </p:blipFill>
        <p:spPr bwMode="auto">
          <a:xfrm>
            <a:off x="6443663" y="6021388"/>
            <a:ext cx="2200275" cy="638175"/>
          </a:xfrm>
          <a:prstGeom prst="rect">
            <a:avLst/>
          </a:prstGeom>
          <a:noFill/>
          <a:ln w="9525">
            <a:noFill/>
            <a:miter lim="800000"/>
            <a:headEnd/>
            <a:tailEnd/>
          </a:ln>
        </p:spPr>
      </p:pic>
      <p:sp>
        <p:nvSpPr>
          <p:cNvPr id="4" name="灯片编号占位符 5"/>
          <p:cNvSpPr>
            <a:spLocks noGrp="1"/>
          </p:cNvSpPr>
          <p:nvPr>
            <p:ph type="sldNum" sz="quarter" idx="10"/>
          </p:nvPr>
        </p:nvSpPr>
        <p:spPr>
          <a:xfrm>
            <a:off x="395288" y="6165850"/>
            <a:ext cx="2133600" cy="365125"/>
          </a:xfrm>
          <a:prstGeom prst="rect">
            <a:avLst/>
          </a:prstGeom>
        </p:spPr>
        <p:txBody>
          <a:bodyPr/>
          <a:lstStyle>
            <a:lvl1pPr fontAlgn="auto">
              <a:spcBef>
                <a:spcPts val="0"/>
              </a:spcBef>
              <a:spcAft>
                <a:spcPts val="0"/>
              </a:spcAft>
              <a:defRPr>
                <a:latin typeface="+mn-lt"/>
                <a:ea typeface="+mn-ea"/>
              </a:defRPr>
            </a:lvl1pPr>
          </a:lstStyle>
          <a:p>
            <a:pPr>
              <a:defRPr/>
            </a:pPr>
            <a:fld id="{D5ABA30E-18BF-458B-BA0F-86B82B3FB9DA}" type="slidenum">
              <a:rPr lang="zh-CN" altLang="en-US"/>
            </a:fld>
            <a:endParaRPr lang="zh-CN" altLang="en-US"/>
          </a:p>
        </p:txBody>
      </p:sp>
    </p:spTree>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userDrawn="1">
  <p:cSld name="33_标题和内容">
    <p:spTree>
      <p:nvGrpSpPr>
        <p:cNvPr id="1" name=""/>
        <p:cNvGrpSpPr/>
        <p:nvPr/>
      </p:nvGrpSpPr>
      <p:grpSpPr>
        <a:xfrm>
          <a:off x="0" y="0"/>
          <a:ext cx="0" cy="0"/>
          <a:chOff x="0" y="0"/>
          <a:chExt cx="0" cy="0"/>
        </a:xfrm>
      </p:grpSpPr>
      <p:pic>
        <p:nvPicPr>
          <p:cNvPr id="2" name="Picture 2"/>
          <p:cNvPicPr>
            <a:picLocks noChangeAspect="1" noChangeArrowheads="1"/>
          </p:cNvPicPr>
          <p:nvPr userDrawn="1"/>
        </p:nvPicPr>
        <p:blipFill>
          <a:blip r:embed="rId2" cstate="print"/>
          <a:srcRect/>
          <a:stretch>
            <a:fillRect/>
          </a:stretch>
        </p:blipFill>
        <p:spPr bwMode="auto">
          <a:xfrm>
            <a:off x="0" y="0"/>
            <a:ext cx="9163050" cy="6877050"/>
          </a:xfrm>
          <a:prstGeom prst="rect">
            <a:avLst/>
          </a:prstGeom>
          <a:noFill/>
          <a:ln w="9525">
            <a:noFill/>
            <a:miter lim="800000"/>
            <a:headEnd/>
            <a:tailEnd/>
          </a:ln>
        </p:spPr>
      </p:pic>
      <p:pic>
        <p:nvPicPr>
          <p:cNvPr id="3" name="Picture 1" descr="C:\Users\user\AppData\Roaming\Tencent\Users\89803890\QQ\WinTemp\RichOle\1_73$_ZPWNX[I3O8}6VNVU7.jpg"/>
          <p:cNvPicPr>
            <a:picLocks noChangeAspect="1" noChangeArrowheads="1"/>
          </p:cNvPicPr>
          <p:nvPr userDrawn="1"/>
        </p:nvPicPr>
        <p:blipFill>
          <a:blip r:embed="rId3" cstate="print"/>
          <a:srcRect/>
          <a:stretch>
            <a:fillRect/>
          </a:stretch>
        </p:blipFill>
        <p:spPr bwMode="auto">
          <a:xfrm>
            <a:off x="6443663" y="6021388"/>
            <a:ext cx="2200275" cy="638175"/>
          </a:xfrm>
          <a:prstGeom prst="rect">
            <a:avLst/>
          </a:prstGeom>
          <a:noFill/>
          <a:ln w="9525">
            <a:noFill/>
            <a:miter lim="800000"/>
            <a:headEnd/>
            <a:tailEnd/>
          </a:ln>
        </p:spPr>
      </p:pic>
      <p:sp>
        <p:nvSpPr>
          <p:cNvPr id="4" name="灯片编号占位符 5"/>
          <p:cNvSpPr>
            <a:spLocks noGrp="1"/>
          </p:cNvSpPr>
          <p:nvPr>
            <p:ph type="sldNum" sz="quarter" idx="10"/>
          </p:nvPr>
        </p:nvSpPr>
        <p:spPr>
          <a:xfrm>
            <a:off x="395288" y="6165850"/>
            <a:ext cx="2133600" cy="365125"/>
          </a:xfrm>
          <a:prstGeom prst="rect">
            <a:avLst/>
          </a:prstGeom>
        </p:spPr>
        <p:txBody>
          <a:bodyPr/>
          <a:lstStyle>
            <a:lvl1pPr fontAlgn="auto">
              <a:spcBef>
                <a:spcPts val="0"/>
              </a:spcBef>
              <a:spcAft>
                <a:spcPts val="0"/>
              </a:spcAft>
              <a:defRPr>
                <a:latin typeface="+mn-lt"/>
                <a:ea typeface="+mn-ea"/>
              </a:defRPr>
            </a:lvl1pPr>
          </a:lstStyle>
          <a:p>
            <a:pPr>
              <a:defRPr/>
            </a:pPr>
            <a:fld id="{D5ABA30E-18BF-458B-BA0F-86B82B3FB9DA}" type="slidenum">
              <a:rPr lang="zh-CN" altLang="en-US"/>
            </a:fld>
            <a:endParaRPr lang="zh-CN" altLang="en-US"/>
          </a:p>
        </p:txBody>
      </p:sp>
    </p:spTree>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userDrawn="1">
  <p:cSld name="34_标题和内容">
    <p:spTree>
      <p:nvGrpSpPr>
        <p:cNvPr id="1" name=""/>
        <p:cNvGrpSpPr/>
        <p:nvPr/>
      </p:nvGrpSpPr>
      <p:grpSpPr>
        <a:xfrm>
          <a:off x="0" y="0"/>
          <a:ext cx="0" cy="0"/>
          <a:chOff x="0" y="0"/>
          <a:chExt cx="0" cy="0"/>
        </a:xfrm>
      </p:grpSpPr>
      <p:pic>
        <p:nvPicPr>
          <p:cNvPr id="2" name="Picture 2"/>
          <p:cNvPicPr>
            <a:picLocks noChangeAspect="1" noChangeArrowheads="1"/>
          </p:cNvPicPr>
          <p:nvPr userDrawn="1"/>
        </p:nvPicPr>
        <p:blipFill>
          <a:blip r:embed="rId2" cstate="print"/>
          <a:srcRect/>
          <a:stretch>
            <a:fillRect/>
          </a:stretch>
        </p:blipFill>
        <p:spPr bwMode="auto">
          <a:xfrm>
            <a:off x="0" y="0"/>
            <a:ext cx="9163050" cy="6877050"/>
          </a:xfrm>
          <a:prstGeom prst="rect">
            <a:avLst/>
          </a:prstGeom>
          <a:noFill/>
          <a:ln w="9525">
            <a:noFill/>
            <a:miter lim="800000"/>
            <a:headEnd/>
            <a:tailEnd/>
          </a:ln>
        </p:spPr>
      </p:pic>
      <p:pic>
        <p:nvPicPr>
          <p:cNvPr id="3" name="Picture 1" descr="C:\Users\user\AppData\Roaming\Tencent\Users\89803890\QQ\WinTemp\RichOle\1_73$_ZPWNX[I3O8}6VNVU7.jpg"/>
          <p:cNvPicPr>
            <a:picLocks noChangeAspect="1" noChangeArrowheads="1"/>
          </p:cNvPicPr>
          <p:nvPr userDrawn="1"/>
        </p:nvPicPr>
        <p:blipFill>
          <a:blip r:embed="rId3" cstate="print"/>
          <a:srcRect/>
          <a:stretch>
            <a:fillRect/>
          </a:stretch>
        </p:blipFill>
        <p:spPr bwMode="auto">
          <a:xfrm>
            <a:off x="6443663" y="6021388"/>
            <a:ext cx="2200275" cy="638175"/>
          </a:xfrm>
          <a:prstGeom prst="rect">
            <a:avLst/>
          </a:prstGeom>
          <a:noFill/>
          <a:ln w="9525">
            <a:noFill/>
            <a:miter lim="800000"/>
            <a:headEnd/>
            <a:tailEnd/>
          </a:ln>
        </p:spPr>
      </p:pic>
      <p:sp>
        <p:nvSpPr>
          <p:cNvPr id="4" name="灯片编号占位符 5"/>
          <p:cNvSpPr>
            <a:spLocks noGrp="1"/>
          </p:cNvSpPr>
          <p:nvPr>
            <p:ph type="sldNum" sz="quarter" idx="10"/>
          </p:nvPr>
        </p:nvSpPr>
        <p:spPr>
          <a:xfrm>
            <a:off x="395288" y="6165850"/>
            <a:ext cx="2133600" cy="365125"/>
          </a:xfrm>
          <a:prstGeom prst="rect">
            <a:avLst/>
          </a:prstGeom>
        </p:spPr>
        <p:txBody>
          <a:bodyPr/>
          <a:lstStyle>
            <a:lvl1pPr fontAlgn="auto">
              <a:spcBef>
                <a:spcPts val="0"/>
              </a:spcBef>
              <a:spcAft>
                <a:spcPts val="0"/>
              </a:spcAft>
              <a:defRPr>
                <a:latin typeface="+mn-lt"/>
                <a:ea typeface="+mn-ea"/>
              </a:defRPr>
            </a:lvl1pPr>
          </a:lstStyle>
          <a:p>
            <a:pPr>
              <a:defRPr/>
            </a:pPr>
            <a:fld id="{D5ABA30E-18BF-458B-BA0F-86B82B3FB9DA}" type="slidenum">
              <a:rPr lang="zh-CN" altLang="en-US"/>
            </a:fld>
            <a:endParaRPr lang="zh-CN" altLang="en-US"/>
          </a:p>
        </p:txBody>
      </p:sp>
    </p:spTree>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userDrawn="1">
  <p:cSld name="35_标题和内容">
    <p:spTree>
      <p:nvGrpSpPr>
        <p:cNvPr id="1" name=""/>
        <p:cNvGrpSpPr/>
        <p:nvPr/>
      </p:nvGrpSpPr>
      <p:grpSpPr>
        <a:xfrm>
          <a:off x="0" y="0"/>
          <a:ext cx="0" cy="0"/>
          <a:chOff x="0" y="0"/>
          <a:chExt cx="0" cy="0"/>
        </a:xfrm>
      </p:grpSpPr>
      <p:pic>
        <p:nvPicPr>
          <p:cNvPr id="2" name="Picture 2"/>
          <p:cNvPicPr>
            <a:picLocks noChangeAspect="1" noChangeArrowheads="1"/>
          </p:cNvPicPr>
          <p:nvPr userDrawn="1"/>
        </p:nvPicPr>
        <p:blipFill>
          <a:blip r:embed="rId2" cstate="print"/>
          <a:srcRect/>
          <a:stretch>
            <a:fillRect/>
          </a:stretch>
        </p:blipFill>
        <p:spPr bwMode="auto">
          <a:xfrm>
            <a:off x="0" y="0"/>
            <a:ext cx="9163050" cy="6877050"/>
          </a:xfrm>
          <a:prstGeom prst="rect">
            <a:avLst/>
          </a:prstGeom>
          <a:noFill/>
          <a:ln w="9525">
            <a:noFill/>
            <a:miter lim="800000"/>
            <a:headEnd/>
            <a:tailEnd/>
          </a:ln>
        </p:spPr>
      </p:pic>
      <p:pic>
        <p:nvPicPr>
          <p:cNvPr id="3" name="Picture 1" descr="C:\Users\user\AppData\Roaming\Tencent\Users\89803890\QQ\WinTemp\RichOle\1_73$_ZPWNX[I3O8}6VNVU7.jpg"/>
          <p:cNvPicPr>
            <a:picLocks noChangeAspect="1" noChangeArrowheads="1"/>
          </p:cNvPicPr>
          <p:nvPr userDrawn="1"/>
        </p:nvPicPr>
        <p:blipFill>
          <a:blip r:embed="rId3" cstate="print"/>
          <a:srcRect/>
          <a:stretch>
            <a:fillRect/>
          </a:stretch>
        </p:blipFill>
        <p:spPr bwMode="auto">
          <a:xfrm>
            <a:off x="6443663" y="6021388"/>
            <a:ext cx="2200275" cy="638175"/>
          </a:xfrm>
          <a:prstGeom prst="rect">
            <a:avLst/>
          </a:prstGeom>
          <a:noFill/>
          <a:ln w="9525">
            <a:noFill/>
            <a:miter lim="800000"/>
            <a:headEnd/>
            <a:tailEnd/>
          </a:ln>
        </p:spPr>
      </p:pic>
      <p:sp>
        <p:nvSpPr>
          <p:cNvPr id="4" name="灯片编号占位符 5"/>
          <p:cNvSpPr>
            <a:spLocks noGrp="1"/>
          </p:cNvSpPr>
          <p:nvPr>
            <p:ph type="sldNum" sz="quarter" idx="10"/>
          </p:nvPr>
        </p:nvSpPr>
        <p:spPr>
          <a:xfrm>
            <a:off x="395288" y="6165850"/>
            <a:ext cx="2133600" cy="365125"/>
          </a:xfrm>
          <a:prstGeom prst="rect">
            <a:avLst/>
          </a:prstGeom>
        </p:spPr>
        <p:txBody>
          <a:bodyPr/>
          <a:lstStyle>
            <a:lvl1pPr fontAlgn="auto">
              <a:spcBef>
                <a:spcPts val="0"/>
              </a:spcBef>
              <a:spcAft>
                <a:spcPts val="0"/>
              </a:spcAft>
              <a:defRPr>
                <a:latin typeface="+mn-lt"/>
                <a:ea typeface="+mn-ea"/>
              </a:defRPr>
            </a:lvl1pPr>
          </a:lstStyle>
          <a:p>
            <a:pPr>
              <a:defRPr/>
            </a:pPr>
            <a:fld id="{D5ABA30E-18BF-458B-BA0F-86B82B3FB9DA}" type="slidenum">
              <a:rPr lang="zh-CN" altLang="en-US"/>
            </a:fld>
            <a:endParaRPr lang="zh-CN" altLang="en-US"/>
          </a:p>
        </p:txBody>
      </p:sp>
    </p:spTree>
  </p:cSld>
  <p:clrMapOvr>
    <a:masterClrMapping/>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userDrawn="1">
  <p:cSld name="36_标题和内容">
    <p:spTree>
      <p:nvGrpSpPr>
        <p:cNvPr id="1" name=""/>
        <p:cNvGrpSpPr/>
        <p:nvPr/>
      </p:nvGrpSpPr>
      <p:grpSpPr>
        <a:xfrm>
          <a:off x="0" y="0"/>
          <a:ext cx="0" cy="0"/>
          <a:chOff x="0" y="0"/>
          <a:chExt cx="0" cy="0"/>
        </a:xfrm>
      </p:grpSpPr>
      <p:pic>
        <p:nvPicPr>
          <p:cNvPr id="2" name="Picture 2"/>
          <p:cNvPicPr>
            <a:picLocks noChangeAspect="1" noChangeArrowheads="1"/>
          </p:cNvPicPr>
          <p:nvPr userDrawn="1"/>
        </p:nvPicPr>
        <p:blipFill>
          <a:blip r:embed="rId2" cstate="print"/>
          <a:srcRect/>
          <a:stretch>
            <a:fillRect/>
          </a:stretch>
        </p:blipFill>
        <p:spPr bwMode="auto">
          <a:xfrm>
            <a:off x="0" y="0"/>
            <a:ext cx="9163050" cy="6877050"/>
          </a:xfrm>
          <a:prstGeom prst="rect">
            <a:avLst/>
          </a:prstGeom>
          <a:noFill/>
          <a:ln w="9525">
            <a:noFill/>
            <a:miter lim="800000"/>
            <a:headEnd/>
            <a:tailEnd/>
          </a:ln>
        </p:spPr>
      </p:pic>
      <p:pic>
        <p:nvPicPr>
          <p:cNvPr id="3" name="Picture 1" descr="C:\Users\user\AppData\Roaming\Tencent\Users\89803890\QQ\WinTemp\RichOle\1_73$_ZPWNX[I3O8}6VNVU7.jpg"/>
          <p:cNvPicPr>
            <a:picLocks noChangeAspect="1" noChangeArrowheads="1"/>
          </p:cNvPicPr>
          <p:nvPr userDrawn="1"/>
        </p:nvPicPr>
        <p:blipFill>
          <a:blip r:embed="rId3" cstate="print"/>
          <a:srcRect/>
          <a:stretch>
            <a:fillRect/>
          </a:stretch>
        </p:blipFill>
        <p:spPr bwMode="auto">
          <a:xfrm>
            <a:off x="6443663" y="6021388"/>
            <a:ext cx="2200275" cy="638175"/>
          </a:xfrm>
          <a:prstGeom prst="rect">
            <a:avLst/>
          </a:prstGeom>
          <a:noFill/>
          <a:ln w="9525">
            <a:noFill/>
            <a:miter lim="800000"/>
            <a:headEnd/>
            <a:tailEnd/>
          </a:ln>
        </p:spPr>
      </p:pic>
      <p:sp>
        <p:nvSpPr>
          <p:cNvPr id="4" name="灯片编号占位符 5"/>
          <p:cNvSpPr>
            <a:spLocks noGrp="1"/>
          </p:cNvSpPr>
          <p:nvPr>
            <p:ph type="sldNum" sz="quarter" idx="10"/>
          </p:nvPr>
        </p:nvSpPr>
        <p:spPr>
          <a:xfrm>
            <a:off x="395288" y="6165850"/>
            <a:ext cx="2133600" cy="365125"/>
          </a:xfrm>
          <a:prstGeom prst="rect">
            <a:avLst/>
          </a:prstGeom>
        </p:spPr>
        <p:txBody>
          <a:bodyPr/>
          <a:lstStyle>
            <a:lvl1pPr fontAlgn="auto">
              <a:spcBef>
                <a:spcPts val="0"/>
              </a:spcBef>
              <a:spcAft>
                <a:spcPts val="0"/>
              </a:spcAft>
              <a:defRPr>
                <a:latin typeface="+mn-lt"/>
                <a:ea typeface="+mn-ea"/>
              </a:defRPr>
            </a:lvl1pPr>
          </a:lstStyle>
          <a:p>
            <a:pPr>
              <a:defRPr/>
            </a:pPr>
            <a:fld id="{D5ABA30E-18BF-458B-BA0F-86B82B3FB9DA}" type="slidenum">
              <a:rPr lang="zh-CN" altLang="en-US"/>
            </a:fld>
            <a:endParaRPr lang="zh-CN" altLang="en-US"/>
          </a:p>
        </p:txBody>
      </p:sp>
    </p:spTree>
  </p:cSld>
  <p:clrMapOvr>
    <a:masterClrMapping/>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userDrawn="1">
  <p:cSld name="37_标题和内容">
    <p:spTree>
      <p:nvGrpSpPr>
        <p:cNvPr id="1" name=""/>
        <p:cNvGrpSpPr/>
        <p:nvPr/>
      </p:nvGrpSpPr>
      <p:grpSpPr>
        <a:xfrm>
          <a:off x="0" y="0"/>
          <a:ext cx="0" cy="0"/>
          <a:chOff x="0" y="0"/>
          <a:chExt cx="0" cy="0"/>
        </a:xfrm>
      </p:grpSpPr>
      <p:pic>
        <p:nvPicPr>
          <p:cNvPr id="2" name="Picture 2"/>
          <p:cNvPicPr>
            <a:picLocks noChangeAspect="1" noChangeArrowheads="1"/>
          </p:cNvPicPr>
          <p:nvPr userDrawn="1"/>
        </p:nvPicPr>
        <p:blipFill>
          <a:blip r:embed="rId2" cstate="print"/>
          <a:srcRect/>
          <a:stretch>
            <a:fillRect/>
          </a:stretch>
        </p:blipFill>
        <p:spPr bwMode="auto">
          <a:xfrm>
            <a:off x="0" y="0"/>
            <a:ext cx="9163050" cy="6877050"/>
          </a:xfrm>
          <a:prstGeom prst="rect">
            <a:avLst/>
          </a:prstGeom>
          <a:noFill/>
          <a:ln w="9525">
            <a:noFill/>
            <a:miter lim="800000"/>
            <a:headEnd/>
            <a:tailEnd/>
          </a:ln>
        </p:spPr>
      </p:pic>
      <p:pic>
        <p:nvPicPr>
          <p:cNvPr id="3" name="Picture 1" descr="C:\Users\user\AppData\Roaming\Tencent\Users\89803890\QQ\WinTemp\RichOle\1_73$_ZPWNX[I3O8}6VNVU7.jpg"/>
          <p:cNvPicPr>
            <a:picLocks noChangeAspect="1" noChangeArrowheads="1"/>
          </p:cNvPicPr>
          <p:nvPr userDrawn="1"/>
        </p:nvPicPr>
        <p:blipFill>
          <a:blip r:embed="rId3" cstate="print"/>
          <a:srcRect/>
          <a:stretch>
            <a:fillRect/>
          </a:stretch>
        </p:blipFill>
        <p:spPr bwMode="auto">
          <a:xfrm>
            <a:off x="6443663" y="6021388"/>
            <a:ext cx="2200275" cy="638175"/>
          </a:xfrm>
          <a:prstGeom prst="rect">
            <a:avLst/>
          </a:prstGeom>
          <a:noFill/>
          <a:ln w="9525">
            <a:noFill/>
            <a:miter lim="800000"/>
            <a:headEnd/>
            <a:tailEnd/>
          </a:ln>
        </p:spPr>
      </p:pic>
      <p:sp>
        <p:nvSpPr>
          <p:cNvPr id="4" name="灯片编号占位符 5"/>
          <p:cNvSpPr>
            <a:spLocks noGrp="1"/>
          </p:cNvSpPr>
          <p:nvPr>
            <p:ph type="sldNum" sz="quarter" idx="10"/>
          </p:nvPr>
        </p:nvSpPr>
        <p:spPr>
          <a:xfrm>
            <a:off x="395288" y="6165850"/>
            <a:ext cx="2133600" cy="365125"/>
          </a:xfrm>
          <a:prstGeom prst="rect">
            <a:avLst/>
          </a:prstGeom>
        </p:spPr>
        <p:txBody>
          <a:bodyPr/>
          <a:lstStyle>
            <a:lvl1pPr fontAlgn="auto">
              <a:spcBef>
                <a:spcPts val="0"/>
              </a:spcBef>
              <a:spcAft>
                <a:spcPts val="0"/>
              </a:spcAft>
              <a:defRPr>
                <a:latin typeface="+mn-lt"/>
                <a:ea typeface="+mn-ea"/>
              </a:defRPr>
            </a:lvl1pPr>
          </a:lstStyle>
          <a:p>
            <a:pPr>
              <a:defRPr/>
            </a:pPr>
            <a:fld id="{D5ABA30E-18BF-458B-BA0F-86B82B3FB9DA}" type="slidenum">
              <a:rPr lang="zh-CN" altLang="en-US"/>
            </a:fld>
            <a:endParaRPr lang="zh-CN" altLang="en-US"/>
          </a:p>
        </p:txBody>
      </p:sp>
    </p:spTree>
  </p:cSld>
  <p:clrMapOvr>
    <a:masterClrMapping/>
  </p:clrMapOvr>
</p:sldLayout>
</file>

<file path=ppt/slideLayouts/slideLayout45.xml><?xml version="1.0" encoding="utf-8"?>
<p:sldLayout xmlns:a="http://schemas.openxmlformats.org/drawingml/2006/main" xmlns:r="http://schemas.openxmlformats.org/officeDocument/2006/relationships" xmlns:p="http://schemas.openxmlformats.org/presentationml/2006/main" userDrawn="1">
  <p:cSld name="38_标题和内容">
    <p:spTree>
      <p:nvGrpSpPr>
        <p:cNvPr id="1" name=""/>
        <p:cNvGrpSpPr/>
        <p:nvPr/>
      </p:nvGrpSpPr>
      <p:grpSpPr>
        <a:xfrm>
          <a:off x="0" y="0"/>
          <a:ext cx="0" cy="0"/>
          <a:chOff x="0" y="0"/>
          <a:chExt cx="0" cy="0"/>
        </a:xfrm>
      </p:grpSpPr>
      <p:pic>
        <p:nvPicPr>
          <p:cNvPr id="2" name="Picture 2"/>
          <p:cNvPicPr>
            <a:picLocks noChangeAspect="1" noChangeArrowheads="1"/>
          </p:cNvPicPr>
          <p:nvPr userDrawn="1"/>
        </p:nvPicPr>
        <p:blipFill>
          <a:blip r:embed="rId2" cstate="print"/>
          <a:srcRect/>
          <a:stretch>
            <a:fillRect/>
          </a:stretch>
        </p:blipFill>
        <p:spPr bwMode="auto">
          <a:xfrm>
            <a:off x="0" y="0"/>
            <a:ext cx="9163050" cy="6877050"/>
          </a:xfrm>
          <a:prstGeom prst="rect">
            <a:avLst/>
          </a:prstGeom>
          <a:noFill/>
          <a:ln w="9525">
            <a:noFill/>
            <a:miter lim="800000"/>
            <a:headEnd/>
            <a:tailEnd/>
          </a:ln>
        </p:spPr>
      </p:pic>
      <p:pic>
        <p:nvPicPr>
          <p:cNvPr id="3" name="Picture 1" descr="C:\Users\user\AppData\Roaming\Tencent\Users\89803890\QQ\WinTemp\RichOle\1_73$_ZPWNX[I3O8}6VNVU7.jpg"/>
          <p:cNvPicPr>
            <a:picLocks noChangeAspect="1" noChangeArrowheads="1"/>
          </p:cNvPicPr>
          <p:nvPr userDrawn="1"/>
        </p:nvPicPr>
        <p:blipFill>
          <a:blip r:embed="rId3" cstate="print"/>
          <a:srcRect/>
          <a:stretch>
            <a:fillRect/>
          </a:stretch>
        </p:blipFill>
        <p:spPr bwMode="auto">
          <a:xfrm>
            <a:off x="6443663" y="6021388"/>
            <a:ext cx="2200275" cy="638175"/>
          </a:xfrm>
          <a:prstGeom prst="rect">
            <a:avLst/>
          </a:prstGeom>
          <a:noFill/>
          <a:ln w="9525">
            <a:noFill/>
            <a:miter lim="800000"/>
            <a:headEnd/>
            <a:tailEnd/>
          </a:ln>
        </p:spPr>
      </p:pic>
      <p:sp>
        <p:nvSpPr>
          <p:cNvPr id="4" name="灯片编号占位符 5"/>
          <p:cNvSpPr>
            <a:spLocks noGrp="1"/>
          </p:cNvSpPr>
          <p:nvPr>
            <p:ph type="sldNum" sz="quarter" idx="10"/>
          </p:nvPr>
        </p:nvSpPr>
        <p:spPr>
          <a:xfrm>
            <a:off x="395288" y="6165850"/>
            <a:ext cx="2133600" cy="365125"/>
          </a:xfrm>
          <a:prstGeom prst="rect">
            <a:avLst/>
          </a:prstGeom>
        </p:spPr>
        <p:txBody>
          <a:bodyPr/>
          <a:lstStyle>
            <a:lvl1pPr fontAlgn="auto">
              <a:spcBef>
                <a:spcPts val="0"/>
              </a:spcBef>
              <a:spcAft>
                <a:spcPts val="0"/>
              </a:spcAft>
              <a:defRPr>
                <a:latin typeface="+mn-lt"/>
                <a:ea typeface="+mn-ea"/>
              </a:defRPr>
            </a:lvl1pPr>
          </a:lstStyle>
          <a:p>
            <a:pPr>
              <a:defRPr/>
            </a:pPr>
            <a:fld id="{D5ABA30E-18BF-458B-BA0F-86B82B3FB9DA}" type="slidenum">
              <a:rPr lang="zh-CN" altLang="en-US"/>
            </a:fld>
            <a:endParaRPr lang="zh-CN" altLang="en-US"/>
          </a:p>
        </p:txBody>
      </p:sp>
    </p:spTree>
  </p:cSld>
  <p:clrMapOvr>
    <a:masterClrMapping/>
  </p:clrMapOvr>
</p:sldLayout>
</file>

<file path=ppt/slideMasters/_rels/slideMaster1.xml.rels><?xml version="1.0" encoding="UTF-8" standalone="yes"?>
<Relationships xmlns="http://schemas.openxmlformats.org/package/2006/relationships"><Relationship Id="rId9" Type="http://schemas.openxmlformats.org/officeDocument/2006/relationships/slideLayout" Target="../slideLayouts/slideLayout9.xml"/><Relationship Id="rId8" Type="http://schemas.openxmlformats.org/officeDocument/2006/relationships/slideLayout" Target="../slideLayouts/slideLayout8.xml"/><Relationship Id="rId7" Type="http://schemas.openxmlformats.org/officeDocument/2006/relationships/slideLayout" Target="../slideLayouts/slideLayout7.xml"/><Relationship Id="rId6" Type="http://schemas.openxmlformats.org/officeDocument/2006/relationships/slideLayout" Target="../slideLayouts/slideLayout6.xml"/><Relationship Id="rId5" Type="http://schemas.openxmlformats.org/officeDocument/2006/relationships/slideLayout" Target="../slideLayouts/slideLayout5.xml"/><Relationship Id="rId47" Type="http://schemas.openxmlformats.org/officeDocument/2006/relationships/theme" Target="../theme/theme1.xml"/><Relationship Id="rId46" Type="http://schemas.openxmlformats.org/officeDocument/2006/relationships/image" Target="../media/image5.jpeg"/><Relationship Id="rId45" Type="http://schemas.openxmlformats.org/officeDocument/2006/relationships/slideLayout" Target="../slideLayouts/slideLayout45.xml"/><Relationship Id="rId44" Type="http://schemas.openxmlformats.org/officeDocument/2006/relationships/slideLayout" Target="../slideLayouts/slideLayout44.xml"/><Relationship Id="rId43" Type="http://schemas.openxmlformats.org/officeDocument/2006/relationships/slideLayout" Target="../slideLayouts/slideLayout43.xml"/><Relationship Id="rId42" Type="http://schemas.openxmlformats.org/officeDocument/2006/relationships/slideLayout" Target="../slideLayouts/slideLayout42.xml"/><Relationship Id="rId41" Type="http://schemas.openxmlformats.org/officeDocument/2006/relationships/slideLayout" Target="../slideLayouts/slideLayout41.xml"/><Relationship Id="rId40" Type="http://schemas.openxmlformats.org/officeDocument/2006/relationships/slideLayout" Target="../slideLayouts/slideLayout40.xml"/><Relationship Id="rId4" Type="http://schemas.openxmlformats.org/officeDocument/2006/relationships/slideLayout" Target="../slideLayouts/slideLayout4.xml"/><Relationship Id="rId39" Type="http://schemas.openxmlformats.org/officeDocument/2006/relationships/slideLayout" Target="../slideLayouts/slideLayout39.xml"/><Relationship Id="rId38" Type="http://schemas.openxmlformats.org/officeDocument/2006/relationships/slideLayout" Target="../slideLayouts/slideLayout38.xml"/><Relationship Id="rId37" Type="http://schemas.openxmlformats.org/officeDocument/2006/relationships/slideLayout" Target="../slideLayouts/slideLayout37.xml"/><Relationship Id="rId36" Type="http://schemas.openxmlformats.org/officeDocument/2006/relationships/slideLayout" Target="../slideLayouts/slideLayout36.xml"/><Relationship Id="rId35" Type="http://schemas.openxmlformats.org/officeDocument/2006/relationships/slideLayout" Target="../slideLayouts/slideLayout35.xml"/><Relationship Id="rId34" Type="http://schemas.openxmlformats.org/officeDocument/2006/relationships/slideLayout" Target="../slideLayouts/slideLayout34.xml"/><Relationship Id="rId33" Type="http://schemas.openxmlformats.org/officeDocument/2006/relationships/slideLayout" Target="../slideLayouts/slideLayout33.xml"/><Relationship Id="rId32" Type="http://schemas.openxmlformats.org/officeDocument/2006/relationships/slideLayout" Target="../slideLayouts/slideLayout32.xml"/><Relationship Id="rId31" Type="http://schemas.openxmlformats.org/officeDocument/2006/relationships/slideLayout" Target="../slideLayouts/slideLayout31.xml"/><Relationship Id="rId30" Type="http://schemas.openxmlformats.org/officeDocument/2006/relationships/slideLayout" Target="../slideLayouts/slideLayout30.xml"/><Relationship Id="rId3" Type="http://schemas.openxmlformats.org/officeDocument/2006/relationships/slideLayout" Target="../slideLayouts/slideLayout3.xml"/><Relationship Id="rId29" Type="http://schemas.openxmlformats.org/officeDocument/2006/relationships/slideLayout" Target="../slideLayouts/slideLayout29.xml"/><Relationship Id="rId28" Type="http://schemas.openxmlformats.org/officeDocument/2006/relationships/slideLayout" Target="../slideLayouts/slideLayout28.xml"/><Relationship Id="rId27" Type="http://schemas.openxmlformats.org/officeDocument/2006/relationships/slideLayout" Target="../slideLayouts/slideLayout27.xml"/><Relationship Id="rId26" Type="http://schemas.openxmlformats.org/officeDocument/2006/relationships/slideLayout" Target="../slideLayouts/slideLayout26.xml"/><Relationship Id="rId25" Type="http://schemas.openxmlformats.org/officeDocument/2006/relationships/slideLayout" Target="../slideLayouts/slideLayout25.xml"/><Relationship Id="rId24" Type="http://schemas.openxmlformats.org/officeDocument/2006/relationships/slideLayout" Target="../slideLayouts/slideLayout24.xml"/><Relationship Id="rId23" Type="http://schemas.openxmlformats.org/officeDocument/2006/relationships/slideLayout" Target="../slideLayouts/slideLayout23.xml"/><Relationship Id="rId22" Type="http://schemas.openxmlformats.org/officeDocument/2006/relationships/slideLayout" Target="../slideLayouts/slideLayout22.xml"/><Relationship Id="rId21" Type="http://schemas.openxmlformats.org/officeDocument/2006/relationships/slideLayout" Target="../slideLayouts/slideLayout21.xml"/><Relationship Id="rId20" Type="http://schemas.openxmlformats.org/officeDocument/2006/relationships/slideLayout" Target="../slideLayouts/slideLayout20.xml"/><Relationship Id="rId2" Type="http://schemas.openxmlformats.org/officeDocument/2006/relationships/slideLayout" Target="../slideLayouts/slideLayout2.xml"/><Relationship Id="rId19" Type="http://schemas.openxmlformats.org/officeDocument/2006/relationships/slideLayout" Target="../slideLayouts/slideLayout19.xml"/><Relationship Id="rId18" Type="http://schemas.openxmlformats.org/officeDocument/2006/relationships/slideLayout" Target="../slideLayouts/slideLayout18.xml"/><Relationship Id="rId17" Type="http://schemas.openxmlformats.org/officeDocument/2006/relationships/slideLayout" Target="../slideLayouts/slideLayout17.xml"/><Relationship Id="rId16" Type="http://schemas.openxmlformats.org/officeDocument/2006/relationships/slideLayout" Target="../slideLayouts/slideLayout16.xml"/><Relationship Id="rId15" Type="http://schemas.openxmlformats.org/officeDocument/2006/relationships/slideLayout" Target="../slideLayouts/slideLayout15.xml"/><Relationship Id="rId14" Type="http://schemas.openxmlformats.org/officeDocument/2006/relationships/slideLayout" Target="../slideLayouts/slideLayout14.xml"/><Relationship Id="rId13" Type="http://schemas.openxmlformats.org/officeDocument/2006/relationships/slideLayout" Target="../slideLayouts/slideLayout13.xml"/><Relationship Id="rId12" Type="http://schemas.openxmlformats.org/officeDocument/2006/relationships/slideLayout" Target="../slideLayouts/slideLayout12.xml"/><Relationship Id="rId11" Type="http://schemas.openxmlformats.org/officeDocument/2006/relationships/slideLayout" Target="../slideLayouts/slideLayout11.xml"/><Relationship Id="rId10" Type="http://schemas.openxmlformats.org/officeDocument/2006/relationships/slideLayout" Target="../slideLayouts/slideLayout10.xml"/><Relationship Id="rId1" Type="http://schemas.openxmlformats.org/officeDocument/2006/relationships/slideLayout" Target="../slideLayouts/slideLayout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bwMode="auto">
      <p:bgPr>
        <a:solidFill>
          <a:schemeClr val="bg1"/>
        </a:solidFill>
        <a:effectLst/>
      </p:bgPr>
    </p:bg>
    <p:spTree>
      <p:nvGrpSpPr>
        <p:cNvPr id="1" name=""/>
        <p:cNvGrpSpPr/>
        <p:nvPr/>
      </p:nvGrpSpPr>
      <p:grpSpPr>
        <a:xfrm>
          <a:off x="0" y="0"/>
          <a:ext cx="0" cy="0"/>
          <a:chOff x="0" y="0"/>
          <a:chExt cx="0" cy="0"/>
        </a:xfrm>
      </p:grpSpPr>
      <p:sp>
        <p:nvSpPr>
          <p:cNvPr id="1026" name="标题占位符 1"/>
          <p:cNvSpPr>
            <a:spLocks noGrp="1" noChangeArrowheads="1"/>
          </p:cNvSpPr>
          <p:nvPr>
            <p:ph type="title" idx="4294967295"/>
          </p:nvPr>
        </p:nvSpPr>
        <p:spPr bwMode="auto">
          <a:xfrm>
            <a:off x="628650" y="365126"/>
            <a:ext cx="7886700" cy="1325563"/>
          </a:xfrm>
          <a:prstGeom prst="rect">
            <a:avLst/>
          </a:prstGeom>
          <a:noFill/>
          <a:ln w="9525">
            <a:noFill/>
            <a:miter lim="800000"/>
          </a:ln>
        </p:spPr>
        <p:txBody>
          <a:bodyPr vert="horz" wrap="square" lIns="91440" tIns="45720" rIns="91440" bIns="45720" numCol="1" anchor="ctr" anchorCtr="0" compatLnSpc="1"/>
          <a:lstStyle/>
          <a:p>
            <a:pPr lvl="0"/>
            <a:r>
              <a:rPr lang="zh-CN" altLang="en-US" smtClean="0"/>
              <a:t>单击此处编辑母版标题样式</a:t>
            </a:r>
            <a:endParaRPr lang="zh-CN" altLang="en-US" smtClean="0"/>
          </a:p>
        </p:txBody>
      </p:sp>
      <p:sp>
        <p:nvSpPr>
          <p:cNvPr id="1027" name="文本占位符 2"/>
          <p:cNvSpPr>
            <a:spLocks noGrp="1" noChangeArrowheads="1"/>
          </p:cNvSpPr>
          <p:nvPr>
            <p:ph type="body" idx="9"/>
          </p:nvPr>
        </p:nvSpPr>
        <p:spPr bwMode="auto">
          <a:xfrm>
            <a:off x="628650" y="1825625"/>
            <a:ext cx="7886700" cy="4351338"/>
          </a:xfrm>
          <a:prstGeom prst="rect">
            <a:avLst/>
          </a:prstGeom>
          <a:noFill/>
          <a:ln w="9525">
            <a:noFill/>
            <a:miter lim="800000"/>
          </a:ln>
        </p:spPr>
        <p:txBody>
          <a:bodyPr vert="horz" wrap="square" lIns="91440" tIns="45720" rIns="91440" bIns="45720" numCol="1" anchor="t" anchorCtr="0" compatLnSpc="1"/>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smtClean="0"/>
          </a:p>
        </p:txBody>
      </p:sp>
      <p:sp>
        <p:nvSpPr>
          <p:cNvPr id="4" name="日期占位符 3"/>
          <p:cNvSpPr>
            <a:spLocks noGrp="1"/>
          </p:cNvSpPr>
          <p:nvPr>
            <p:ph type="dt" sz="half" idx="2"/>
          </p:nvPr>
        </p:nvSpPr>
        <p:spPr>
          <a:xfrm>
            <a:off x="628650" y="6356351"/>
            <a:ext cx="2057400" cy="365125"/>
          </a:xfrm>
          <a:prstGeom prst="rect">
            <a:avLst/>
          </a:prstGeom>
        </p:spPr>
        <p:txBody>
          <a:bodyPr vert="horz" lIns="91440" tIns="45720" rIns="91440" bIns="45720" rtlCol="0" anchor="ctr"/>
          <a:lstStyle>
            <a:lvl1pPr algn="l" fontAlgn="auto">
              <a:buFont typeface="Arial" panose="020B0604020202020204" pitchFamily="34" charset="0"/>
              <a:buNone/>
              <a:defRPr sz="1200" noProof="1">
                <a:solidFill>
                  <a:schemeClr val="tx1">
                    <a:tint val="75000"/>
                  </a:schemeClr>
                </a:solidFill>
                <a:latin typeface="+mn-lt"/>
                <a:ea typeface="+mn-ea"/>
              </a:defRPr>
            </a:lvl1pPr>
          </a:lstStyle>
          <a:p>
            <a:fld id="{530820CF-B880-4189-942D-D702A7CBA730}" type="datetimeFigureOut">
              <a:rPr lang="zh-CN" altLang="en-US" smtClean="0"/>
            </a:fld>
            <a:endParaRPr lang="zh-CN" altLang="en-US"/>
          </a:p>
        </p:txBody>
      </p:sp>
      <p:sp>
        <p:nvSpPr>
          <p:cNvPr id="5" name="页脚占位符 4"/>
          <p:cNvSpPr>
            <a:spLocks noGrp="1"/>
          </p:cNvSpPr>
          <p:nvPr>
            <p:ph type="ftr" sz="quarter" idx="3"/>
          </p:nvPr>
        </p:nvSpPr>
        <p:spPr>
          <a:xfrm>
            <a:off x="3028950" y="6356351"/>
            <a:ext cx="3086100" cy="365125"/>
          </a:xfrm>
          <a:prstGeom prst="rect">
            <a:avLst/>
          </a:prstGeom>
        </p:spPr>
        <p:txBody>
          <a:bodyPr vert="horz" lIns="91440" tIns="45720" rIns="91440" bIns="45720" rtlCol="0" anchor="ctr"/>
          <a:lstStyle>
            <a:lvl1pPr algn="ctr" fontAlgn="auto">
              <a:buFont typeface="Arial" panose="020B0604020202020204" pitchFamily="34" charset="0"/>
              <a:buNone/>
              <a:defRPr sz="1200" noProof="1">
                <a:solidFill>
                  <a:schemeClr val="tx1">
                    <a:tint val="75000"/>
                  </a:schemeClr>
                </a:solidFill>
              </a:defRPr>
            </a:lvl1pPr>
          </a:lstStyle>
          <a:p>
            <a:endParaRPr lang="zh-CN" altLang="en-US"/>
          </a:p>
        </p:txBody>
      </p:sp>
      <p:sp>
        <p:nvSpPr>
          <p:cNvPr id="6" name="灯片编号占位符 5"/>
          <p:cNvSpPr>
            <a:spLocks noGrp="1"/>
          </p:cNvSpPr>
          <p:nvPr>
            <p:ph type="sldNum" sz="quarter" idx="4"/>
          </p:nvPr>
        </p:nvSpPr>
        <p:spPr>
          <a:xfrm>
            <a:off x="6457950" y="6356351"/>
            <a:ext cx="2057400" cy="365125"/>
          </a:xfrm>
          <a:prstGeom prst="rect">
            <a:avLst/>
          </a:prstGeom>
        </p:spPr>
        <p:txBody>
          <a:bodyPr vert="horz" wrap="square" lIns="91440" tIns="45720" rIns="91440" bIns="45720" numCol="1" anchor="ctr" anchorCtr="0" compatLnSpc="1"/>
          <a:lstStyle>
            <a:lvl1pPr algn="r">
              <a:buFont typeface="Arial" panose="020B0604020202020204" pitchFamily="34" charset="0"/>
              <a:buNone/>
              <a:defRPr sz="1200">
                <a:solidFill>
                  <a:srgbClr val="898989"/>
                </a:solidFill>
              </a:defRPr>
            </a:lvl1pPr>
          </a:lstStyle>
          <a:p>
            <a:fld id="{0C913308-F349-4B6D-A68A-DD1791B4A57B}" type="slidenum">
              <a:rPr lang="zh-CN" altLang="en-US" smtClean="0"/>
            </a:fld>
            <a:endParaRPr lang="zh-CN" altLang="en-US"/>
          </a:p>
        </p:txBody>
      </p:sp>
      <p:pic>
        <p:nvPicPr>
          <p:cNvPr id="1031" name="Picture 7" descr="10"/>
          <p:cNvPicPr>
            <a:picLocks noChangeAspect="1" noChangeArrowheads="1"/>
          </p:cNvPicPr>
          <p:nvPr/>
        </p:nvPicPr>
        <p:blipFill>
          <a:blip r:embed="rId46" cstate="print"/>
          <a:srcRect/>
          <a:stretch>
            <a:fillRect/>
          </a:stretch>
        </p:blipFill>
        <p:spPr bwMode="auto">
          <a:xfrm>
            <a:off x="4763" y="4763"/>
            <a:ext cx="9157097" cy="6872287"/>
          </a:xfrm>
          <a:prstGeom prst="rect">
            <a:avLst/>
          </a:prstGeom>
          <a:noFill/>
          <a:ln w="9525">
            <a:noFill/>
            <a:miter lim="800000"/>
            <a:headEnd/>
            <a:tailEnd/>
          </a:ln>
        </p:spPr>
      </p:pic>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 id="2147483661" r:id="rId13"/>
    <p:sldLayoutId id="2147483662" r:id="rId14"/>
    <p:sldLayoutId id="2147483663" r:id="rId15"/>
    <p:sldLayoutId id="2147483664" r:id="rId16"/>
    <p:sldLayoutId id="2147483665" r:id="rId17"/>
    <p:sldLayoutId id="2147483666" r:id="rId18"/>
    <p:sldLayoutId id="2147483667" r:id="rId19"/>
    <p:sldLayoutId id="2147483668" r:id="rId20"/>
    <p:sldLayoutId id="2147483669" r:id="rId21"/>
    <p:sldLayoutId id="2147483670" r:id="rId22"/>
    <p:sldLayoutId id="2147483671" r:id="rId23"/>
    <p:sldLayoutId id="2147483672" r:id="rId24"/>
    <p:sldLayoutId id="2147483673" r:id="rId25"/>
    <p:sldLayoutId id="2147483674" r:id="rId26"/>
    <p:sldLayoutId id="2147483675" r:id="rId27"/>
    <p:sldLayoutId id="2147483676" r:id="rId28"/>
    <p:sldLayoutId id="2147483677" r:id="rId29"/>
    <p:sldLayoutId id="2147483678" r:id="rId30"/>
    <p:sldLayoutId id="2147483679" r:id="rId31"/>
    <p:sldLayoutId id="2147483680" r:id="rId32"/>
    <p:sldLayoutId id="2147483681" r:id="rId33"/>
    <p:sldLayoutId id="2147483682" r:id="rId34"/>
    <p:sldLayoutId id="2147483683" r:id="rId35"/>
    <p:sldLayoutId id="2147483684" r:id="rId36"/>
    <p:sldLayoutId id="2147483685" r:id="rId37"/>
    <p:sldLayoutId id="2147483686" r:id="rId38"/>
    <p:sldLayoutId id="2147483687" r:id="rId39"/>
    <p:sldLayoutId id="2147483688" r:id="rId40"/>
    <p:sldLayoutId id="2147483689" r:id="rId41"/>
    <p:sldLayoutId id="2147483690" r:id="rId42"/>
    <p:sldLayoutId id="2147483691" r:id="rId43"/>
    <p:sldLayoutId id="2147483692" r:id="rId44"/>
    <p:sldLayoutId id="2147483693" r:id="rId45"/>
  </p:sldLayoutIdLst>
  <p:txStyles>
    <p:titleStyle>
      <a:lvl1pPr algn="l" rtl="0" eaLnBrk="1" fontAlgn="base" hangingPunct="1">
        <a:lnSpc>
          <a:spcPct val="90000"/>
        </a:lnSpc>
        <a:spcBef>
          <a:spcPct val="0"/>
        </a:spcBef>
        <a:spcAft>
          <a:spcPct val="0"/>
        </a:spcAft>
        <a:defRPr sz="4400" kern="1200">
          <a:solidFill>
            <a:schemeClr val="tx1"/>
          </a:solidFill>
          <a:latin typeface="+mj-lt"/>
          <a:ea typeface="+mj-ea"/>
          <a:cs typeface="+mj-cs"/>
        </a:defRPr>
      </a:lvl1pPr>
      <a:lvl2pPr algn="l" rtl="0" eaLnBrk="1" fontAlgn="base" hangingPunct="1">
        <a:lnSpc>
          <a:spcPct val="90000"/>
        </a:lnSpc>
        <a:spcBef>
          <a:spcPct val="0"/>
        </a:spcBef>
        <a:spcAft>
          <a:spcPct val="0"/>
        </a:spcAft>
        <a:defRPr sz="4400">
          <a:solidFill>
            <a:schemeClr val="tx1"/>
          </a:solidFill>
          <a:latin typeface="Calibri Light" pitchFamily="34" charset="0"/>
          <a:ea typeface="宋体" panose="02010600030101010101" pitchFamily="2" charset="-122"/>
        </a:defRPr>
      </a:lvl2pPr>
      <a:lvl3pPr algn="l" rtl="0" eaLnBrk="1" fontAlgn="base" hangingPunct="1">
        <a:lnSpc>
          <a:spcPct val="90000"/>
        </a:lnSpc>
        <a:spcBef>
          <a:spcPct val="0"/>
        </a:spcBef>
        <a:spcAft>
          <a:spcPct val="0"/>
        </a:spcAft>
        <a:defRPr sz="4400">
          <a:solidFill>
            <a:schemeClr val="tx1"/>
          </a:solidFill>
          <a:latin typeface="Calibri Light" pitchFamily="34" charset="0"/>
          <a:ea typeface="宋体" panose="02010600030101010101" pitchFamily="2" charset="-122"/>
        </a:defRPr>
      </a:lvl3pPr>
      <a:lvl4pPr algn="l" rtl="0" eaLnBrk="1" fontAlgn="base" hangingPunct="1">
        <a:lnSpc>
          <a:spcPct val="90000"/>
        </a:lnSpc>
        <a:spcBef>
          <a:spcPct val="0"/>
        </a:spcBef>
        <a:spcAft>
          <a:spcPct val="0"/>
        </a:spcAft>
        <a:defRPr sz="4400">
          <a:solidFill>
            <a:schemeClr val="tx1"/>
          </a:solidFill>
          <a:latin typeface="Calibri Light" pitchFamily="34" charset="0"/>
          <a:ea typeface="宋体" panose="02010600030101010101" pitchFamily="2" charset="-122"/>
        </a:defRPr>
      </a:lvl4pPr>
      <a:lvl5pPr algn="l" rtl="0" eaLnBrk="1" fontAlgn="base" hangingPunct="1">
        <a:lnSpc>
          <a:spcPct val="90000"/>
        </a:lnSpc>
        <a:spcBef>
          <a:spcPct val="0"/>
        </a:spcBef>
        <a:spcAft>
          <a:spcPct val="0"/>
        </a:spcAft>
        <a:defRPr sz="4400">
          <a:solidFill>
            <a:schemeClr val="tx1"/>
          </a:solidFill>
          <a:latin typeface="Calibri Light" pitchFamily="34" charset="0"/>
          <a:ea typeface="宋体" panose="02010600030101010101" pitchFamily="2" charset="-122"/>
        </a:defRPr>
      </a:lvl5pPr>
      <a:lvl6pPr marL="457200" algn="l" rtl="0" eaLnBrk="1" fontAlgn="base" hangingPunct="1">
        <a:lnSpc>
          <a:spcPct val="90000"/>
        </a:lnSpc>
        <a:spcBef>
          <a:spcPct val="0"/>
        </a:spcBef>
        <a:spcAft>
          <a:spcPct val="0"/>
        </a:spcAft>
        <a:defRPr sz="4400">
          <a:solidFill>
            <a:schemeClr val="tx1"/>
          </a:solidFill>
          <a:latin typeface="Calibri Light" pitchFamily="34" charset="0"/>
          <a:ea typeface="宋体" panose="02010600030101010101" pitchFamily="2" charset="-122"/>
        </a:defRPr>
      </a:lvl6pPr>
      <a:lvl7pPr marL="914400" algn="l" rtl="0" eaLnBrk="1" fontAlgn="base" hangingPunct="1">
        <a:lnSpc>
          <a:spcPct val="90000"/>
        </a:lnSpc>
        <a:spcBef>
          <a:spcPct val="0"/>
        </a:spcBef>
        <a:spcAft>
          <a:spcPct val="0"/>
        </a:spcAft>
        <a:defRPr sz="4400">
          <a:solidFill>
            <a:schemeClr val="tx1"/>
          </a:solidFill>
          <a:latin typeface="Calibri Light" pitchFamily="34" charset="0"/>
          <a:ea typeface="宋体" panose="02010600030101010101" pitchFamily="2" charset="-122"/>
        </a:defRPr>
      </a:lvl7pPr>
      <a:lvl8pPr marL="1371600" algn="l" rtl="0" eaLnBrk="1" fontAlgn="base" hangingPunct="1">
        <a:lnSpc>
          <a:spcPct val="90000"/>
        </a:lnSpc>
        <a:spcBef>
          <a:spcPct val="0"/>
        </a:spcBef>
        <a:spcAft>
          <a:spcPct val="0"/>
        </a:spcAft>
        <a:defRPr sz="4400">
          <a:solidFill>
            <a:schemeClr val="tx1"/>
          </a:solidFill>
          <a:latin typeface="Calibri Light" pitchFamily="34" charset="0"/>
          <a:ea typeface="宋体" panose="02010600030101010101" pitchFamily="2" charset="-122"/>
        </a:defRPr>
      </a:lvl8pPr>
      <a:lvl9pPr marL="1828800" algn="l" rtl="0" eaLnBrk="1" fontAlgn="base" hangingPunct="1">
        <a:lnSpc>
          <a:spcPct val="90000"/>
        </a:lnSpc>
        <a:spcBef>
          <a:spcPct val="0"/>
        </a:spcBef>
        <a:spcAft>
          <a:spcPct val="0"/>
        </a:spcAft>
        <a:defRPr sz="4400">
          <a:solidFill>
            <a:schemeClr val="tx1"/>
          </a:solidFill>
          <a:latin typeface="Calibri Light" pitchFamily="34" charset="0"/>
          <a:ea typeface="宋体" panose="02010600030101010101" pitchFamily="2" charset="-122"/>
        </a:defRPr>
      </a:lvl9pPr>
    </p:titleStyle>
    <p:bodyStyle>
      <a:lvl1pPr marL="228600" indent="-228600" algn="l" rtl="0" eaLnBrk="1" fontAlgn="base" hangingPunct="1">
        <a:lnSpc>
          <a:spcPct val="90000"/>
        </a:lnSpc>
        <a:spcBef>
          <a:spcPts val="1000"/>
        </a:spcBef>
        <a:spcAft>
          <a:spcPct val="0"/>
        </a:spcAft>
        <a:buFont typeface="Arial" panose="020B0604020202020204" pitchFamily="34" charset="0"/>
        <a:buChar char="•"/>
        <a:defRPr sz="2800" kern="1200">
          <a:solidFill>
            <a:schemeClr val="tx1"/>
          </a:solidFill>
          <a:latin typeface="+mn-lt"/>
          <a:ea typeface="+mn-ea"/>
          <a:cs typeface="+mn-cs"/>
        </a:defRPr>
      </a:lvl1pPr>
      <a:lvl2pPr marL="685800" indent="-228600" algn="l" rtl="0" eaLnBrk="1" fontAlgn="base" hangingPunct="1">
        <a:lnSpc>
          <a:spcPct val="90000"/>
        </a:lnSpc>
        <a:spcBef>
          <a:spcPts val="500"/>
        </a:spcBef>
        <a:spcAft>
          <a:spcPct val="0"/>
        </a:spcAft>
        <a:buFont typeface="Arial" panose="020B0604020202020204" pitchFamily="34" charset="0"/>
        <a:buChar char="•"/>
        <a:defRPr sz="2400" kern="1200">
          <a:solidFill>
            <a:schemeClr val="tx1"/>
          </a:solidFill>
          <a:latin typeface="+mn-lt"/>
          <a:ea typeface="+mn-ea"/>
          <a:cs typeface="+mn-cs"/>
        </a:defRPr>
      </a:lvl2pPr>
      <a:lvl3pPr marL="1143000" indent="-228600" algn="l" rtl="0" eaLnBrk="1" fontAlgn="base" hangingPunct="1">
        <a:lnSpc>
          <a:spcPct val="90000"/>
        </a:lnSpc>
        <a:spcBef>
          <a:spcPts val="500"/>
        </a:spcBef>
        <a:spcAft>
          <a:spcPct val="0"/>
        </a:spcAft>
        <a:buFont typeface="Arial" panose="020B0604020202020204" pitchFamily="34" charset="0"/>
        <a:buChar char="•"/>
        <a:defRPr sz="2000" kern="1200">
          <a:solidFill>
            <a:schemeClr val="tx1"/>
          </a:solidFill>
          <a:latin typeface="+mn-lt"/>
          <a:ea typeface="+mn-ea"/>
          <a:cs typeface="+mn-cs"/>
        </a:defRPr>
      </a:lvl3pPr>
      <a:lvl4pPr marL="1600200" indent="-228600" algn="l" rtl="0" eaLnBrk="1" fontAlgn="base" hangingPunct="1">
        <a:lnSpc>
          <a:spcPct val="90000"/>
        </a:lnSpc>
        <a:spcBef>
          <a:spcPts val="500"/>
        </a:spcBef>
        <a:spcAft>
          <a:spcPct val="0"/>
        </a:spcAft>
        <a:buFont typeface="Arial" panose="020B0604020202020204" pitchFamily="34" charset="0"/>
        <a:buChar char="•"/>
        <a:defRPr sz="2000" kern="1200">
          <a:solidFill>
            <a:schemeClr val="tx1"/>
          </a:solidFill>
          <a:latin typeface="+mn-lt"/>
          <a:ea typeface="+mn-ea"/>
          <a:cs typeface="+mn-cs"/>
        </a:defRPr>
      </a:lvl4pPr>
      <a:lvl5pPr marL="2057400" indent="-228600" algn="l" rtl="0" eaLnBrk="1" fontAlgn="base" hangingPunct="1">
        <a:lnSpc>
          <a:spcPct val="90000"/>
        </a:lnSpc>
        <a:spcBef>
          <a:spcPts val="500"/>
        </a:spcBef>
        <a:spcAft>
          <a:spcPct val="0"/>
        </a:spcAft>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notesSlide" Target="../notesSlides/notesSlide2.xml"/><Relationship Id="rId2" Type="http://schemas.openxmlformats.org/officeDocument/2006/relationships/slideLayout" Target="../slideLayouts/slideLayout2.xml"/><Relationship Id="rId1" Type="http://schemas.openxmlformats.org/officeDocument/2006/relationships/image" Target="../media/image6.png"/></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4" Type="http://schemas.openxmlformats.org/officeDocument/2006/relationships/vmlDrawing" Target="../drawings/vmlDrawing1.vml"/><Relationship Id="rId3" Type="http://schemas.openxmlformats.org/officeDocument/2006/relationships/slideLayout" Target="../slideLayouts/slideLayout2.xml"/><Relationship Id="rId2" Type="http://schemas.openxmlformats.org/officeDocument/2006/relationships/image" Target="../media/image7.emf"/><Relationship Id="rId1" Type="http://schemas.openxmlformats.org/officeDocument/2006/relationships/package" Target="../embeddings/Document1.docx"/></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3" Type="http://schemas.openxmlformats.org/officeDocument/2006/relationships/slideLayout" Target="../slideLayouts/slideLayout1.xml"/><Relationship Id="rId2" Type="http://schemas.openxmlformats.org/officeDocument/2006/relationships/image" Target="../media/image9.png"/><Relationship Id="rId1" Type="http://schemas.openxmlformats.org/officeDocument/2006/relationships/image" Target="../media/image8.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标题 1"/>
          <p:cNvSpPr>
            <a:spLocks noGrp="1"/>
          </p:cNvSpPr>
          <p:nvPr>
            <p:ph type="ctrTitle"/>
          </p:nvPr>
        </p:nvSpPr>
        <p:spPr bwMode="auto">
          <a:prstGeom prst="rect">
            <a:avLst/>
          </a:prstGeom>
          <a:noFill/>
          <a:ln>
            <a:miter lim="800000"/>
          </a:ln>
        </p:spPr>
        <p:txBody>
          <a:bodyPr/>
          <a:lstStyle/>
          <a:p>
            <a:pPr algn="ctr" eaLnBrk="1" hangingPunct="1"/>
            <a:r>
              <a:rPr lang="zh-CN" altLang="en-US" sz="4000" b="1" dirty="0" smtClean="0">
                <a:solidFill>
                  <a:srgbClr val="C00000"/>
                </a:solidFill>
                <a:latin typeface="微软雅黑" panose="020B0503020204020204" pitchFamily="34" charset="-122"/>
                <a:ea typeface="微软雅黑" panose="020B0503020204020204" pitchFamily="34" charset="-122"/>
              </a:rPr>
              <a:t>上证</a:t>
            </a:r>
            <a:r>
              <a:rPr lang="en-US" altLang="zh-CN" sz="4000" b="1" dirty="0" smtClean="0">
                <a:solidFill>
                  <a:srgbClr val="C00000"/>
                </a:solidFill>
                <a:latin typeface="微软雅黑" panose="020B0503020204020204" pitchFamily="34" charset="-122"/>
                <a:ea typeface="微软雅黑" panose="020B0503020204020204" pitchFamily="34" charset="-122"/>
              </a:rPr>
              <a:t>50ETF</a:t>
            </a:r>
            <a:r>
              <a:rPr lang="zh-CN" altLang="en-US" sz="4000" b="1" dirty="0" smtClean="0">
                <a:solidFill>
                  <a:srgbClr val="C00000"/>
                </a:solidFill>
                <a:latin typeface="微软雅黑" panose="020B0503020204020204" pitchFamily="34" charset="-122"/>
                <a:ea typeface="微软雅黑" panose="020B0503020204020204" pitchFamily="34" charset="-122"/>
              </a:rPr>
              <a:t>期权业务方案解读</a:t>
            </a:r>
            <a:endParaRPr lang="zh-CN" altLang="en-US" sz="4000" b="1" dirty="0" smtClean="0">
              <a:solidFill>
                <a:srgbClr val="C00000"/>
              </a:solidFill>
              <a:latin typeface="微软雅黑" panose="020B0503020204020204" pitchFamily="34" charset="-122"/>
              <a:ea typeface="微软雅黑" panose="020B0503020204020204" pitchFamily="34" charset="-122"/>
            </a:endParaRPr>
          </a:p>
        </p:txBody>
      </p:sp>
      <p:sp>
        <p:nvSpPr>
          <p:cNvPr id="3" name="副标题 2"/>
          <p:cNvSpPr>
            <a:spLocks noGrp="1"/>
          </p:cNvSpPr>
          <p:nvPr>
            <p:ph type="subTitle" idx="1"/>
          </p:nvPr>
        </p:nvSpPr>
        <p:spPr/>
        <p:txBody>
          <a:bodyPr/>
          <a:lstStyle/>
          <a:p>
            <a:r>
              <a:rPr lang="en-US" altLang="zh-CN" dirty="0" smtClean="0">
                <a:solidFill>
                  <a:srgbClr val="C00000"/>
                </a:solidFill>
              </a:rPr>
              <a:t>2017.8</a:t>
            </a:r>
            <a:endParaRPr lang="zh-CN" altLang="en-US" dirty="0">
              <a:solidFill>
                <a:srgbClr val="C00000"/>
              </a:solidFill>
            </a:endParaRP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grpSp>
        <p:nvGrpSpPr>
          <p:cNvPr id="2" name="组合 10"/>
          <p:cNvGrpSpPr/>
          <p:nvPr/>
        </p:nvGrpSpPr>
        <p:grpSpPr bwMode="auto">
          <a:xfrm>
            <a:off x="652463" y="239713"/>
            <a:ext cx="773906" cy="5715000"/>
            <a:chOff x="7196988" y="0"/>
            <a:chExt cx="1500198" cy="7950499"/>
          </a:xfrm>
        </p:grpSpPr>
        <p:sp>
          <p:nvSpPr>
            <p:cNvPr id="6" name="矩形 5"/>
            <p:cNvSpPr/>
            <p:nvPr/>
          </p:nvSpPr>
          <p:spPr>
            <a:xfrm>
              <a:off x="7483180" y="2798133"/>
              <a:ext cx="863191" cy="5152366"/>
            </a:xfrm>
            <a:prstGeom prst="rect">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defRPr/>
              </a:pPr>
              <a:endParaRPr lang="zh-CN" altLang="en-US" noProof="1"/>
            </a:p>
          </p:txBody>
        </p:sp>
        <p:sp>
          <p:nvSpPr>
            <p:cNvPr id="7" name="矩形 6"/>
            <p:cNvSpPr/>
            <p:nvPr/>
          </p:nvSpPr>
          <p:spPr>
            <a:xfrm>
              <a:off x="7483180" y="0"/>
              <a:ext cx="863191" cy="3288414"/>
            </a:xfrm>
            <a:prstGeom prst="rect">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defRPr/>
              </a:pPr>
              <a:endParaRPr lang="zh-CN" altLang="en-US" noProof="1"/>
            </a:p>
          </p:txBody>
        </p:sp>
        <p:sp>
          <p:nvSpPr>
            <p:cNvPr id="9224" name="Rectangle 492"/>
            <p:cNvSpPr txBox="1">
              <a:spLocks noChangeArrowheads="1"/>
            </p:cNvSpPr>
            <p:nvPr/>
          </p:nvSpPr>
          <p:spPr bwMode="auto">
            <a:xfrm>
              <a:off x="7196988" y="567690"/>
              <a:ext cx="1500198" cy="4272356"/>
            </a:xfrm>
            <a:prstGeom prst="rect">
              <a:avLst/>
            </a:prstGeom>
            <a:noFill/>
            <a:ln w="9525">
              <a:noFill/>
              <a:miter lim="800000"/>
            </a:ln>
          </p:spPr>
          <p:txBody>
            <a:bodyPr/>
            <a:lstStyle/>
            <a:p>
              <a:pPr algn="ctr"/>
              <a:r>
                <a:rPr lang="zh-CN" altLang="en-US" sz="4000">
                  <a:solidFill>
                    <a:schemeClr val="bg1"/>
                  </a:solidFill>
                  <a:latin typeface="楷体" panose="02010609060101010101" pitchFamily="49" charset="-122"/>
                  <a:ea typeface="楷体" panose="02010609060101010101" pitchFamily="49" charset="-122"/>
                </a:rPr>
                <a:t>目录</a:t>
              </a:r>
              <a:endParaRPr lang="en-US" altLang="zh-CN" sz="4000">
                <a:solidFill>
                  <a:schemeClr val="bg1"/>
                </a:solidFill>
                <a:latin typeface="楷体" panose="02010609060101010101" pitchFamily="49" charset="-122"/>
                <a:ea typeface="楷体" panose="02010609060101010101" pitchFamily="49" charset="-122"/>
              </a:endParaRPr>
            </a:p>
          </p:txBody>
        </p:sp>
      </p:grpSp>
      <p:cxnSp>
        <p:nvCxnSpPr>
          <p:cNvPr id="11" name="直接连接符 10"/>
          <p:cNvCxnSpPr/>
          <p:nvPr/>
        </p:nvCxnSpPr>
        <p:spPr>
          <a:xfrm flipH="1">
            <a:off x="1525191" y="520700"/>
            <a:ext cx="5953" cy="5248275"/>
          </a:xfrm>
          <a:prstGeom prst="line">
            <a:avLst/>
          </a:prstGeom>
          <a:ln w="38100">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12" name="直接连接符 11"/>
          <p:cNvCxnSpPr/>
          <p:nvPr/>
        </p:nvCxnSpPr>
        <p:spPr>
          <a:xfrm flipV="1">
            <a:off x="1203723" y="949325"/>
            <a:ext cx="6336506" cy="19050"/>
          </a:xfrm>
          <a:prstGeom prst="line">
            <a:avLst/>
          </a:prstGeom>
          <a:ln w="38100">
            <a:solidFill>
              <a:srgbClr val="C00000"/>
            </a:solidFill>
          </a:ln>
        </p:spPr>
        <p:style>
          <a:lnRef idx="1">
            <a:schemeClr val="accent1"/>
          </a:lnRef>
          <a:fillRef idx="0">
            <a:schemeClr val="accent1"/>
          </a:fillRef>
          <a:effectRef idx="0">
            <a:schemeClr val="accent1"/>
          </a:effectRef>
          <a:fontRef idx="minor">
            <a:schemeClr val="tx1"/>
          </a:fontRef>
        </p:style>
      </p:cxnSp>
      <p:sp>
        <p:nvSpPr>
          <p:cNvPr id="9221" name="TextBox 40"/>
          <p:cNvSpPr txBox="1">
            <a:spLocks noChangeArrowheads="1"/>
          </p:cNvSpPr>
          <p:nvPr/>
        </p:nvSpPr>
        <p:spPr bwMode="auto">
          <a:xfrm>
            <a:off x="2015729" y="1771751"/>
            <a:ext cx="5784056" cy="2277545"/>
          </a:xfrm>
          <a:prstGeom prst="rect">
            <a:avLst/>
          </a:prstGeom>
          <a:noFill/>
          <a:ln w="9525">
            <a:noFill/>
            <a:miter lim="800000"/>
          </a:ln>
        </p:spPr>
        <p:txBody>
          <a:bodyPr lIns="91438" tIns="45719" rIns="91438" bIns="45719" anchor="b">
            <a:spAutoFit/>
          </a:bodyPr>
          <a:lstStyle/>
          <a:p>
            <a:pPr>
              <a:spcBef>
                <a:spcPts val="600"/>
              </a:spcBef>
              <a:spcAft>
                <a:spcPts val="600"/>
              </a:spcAft>
            </a:pPr>
            <a:r>
              <a:rPr lang="zh-CN" altLang="en-US" sz="2800" b="1" dirty="0" smtClean="0">
                <a:latin typeface="微软雅黑" panose="020B0503020204020204" pitchFamily="34" charset="-122"/>
                <a:ea typeface="微软雅黑" panose="020B0503020204020204" pitchFamily="34" charset="-122"/>
              </a:rPr>
              <a:t>一、合约设计</a:t>
            </a:r>
            <a:endParaRPr lang="en-US" altLang="zh-CN" sz="2800" b="1" dirty="0" smtClean="0">
              <a:latin typeface="微软雅黑" panose="020B0503020204020204" pitchFamily="34" charset="-122"/>
              <a:ea typeface="微软雅黑" panose="020B0503020204020204" pitchFamily="34" charset="-122"/>
            </a:endParaRPr>
          </a:p>
          <a:p>
            <a:pPr>
              <a:spcBef>
                <a:spcPts val="600"/>
              </a:spcBef>
              <a:spcAft>
                <a:spcPts val="600"/>
              </a:spcAft>
            </a:pPr>
            <a:r>
              <a:rPr lang="zh-CN" altLang="en-US" sz="2800" b="1" dirty="0" smtClean="0">
                <a:latin typeface="微软雅黑" panose="020B0503020204020204" pitchFamily="34" charset="-122"/>
                <a:ea typeface="微软雅黑" panose="020B0503020204020204" pitchFamily="34" charset="-122"/>
              </a:rPr>
              <a:t>二、运作管理</a:t>
            </a:r>
            <a:endParaRPr lang="en-US" altLang="zh-CN" sz="2800" b="1" dirty="0" smtClean="0">
              <a:latin typeface="微软雅黑" panose="020B0503020204020204" pitchFamily="34" charset="-122"/>
              <a:ea typeface="微软雅黑" panose="020B0503020204020204" pitchFamily="34" charset="-122"/>
            </a:endParaRPr>
          </a:p>
          <a:p>
            <a:pPr>
              <a:spcBef>
                <a:spcPts val="600"/>
              </a:spcBef>
              <a:spcAft>
                <a:spcPts val="600"/>
              </a:spcAft>
            </a:pPr>
            <a:r>
              <a:rPr lang="zh-CN" altLang="en-US" sz="2800" b="1" dirty="0" smtClean="0">
                <a:latin typeface="微软雅黑" panose="020B0503020204020204" pitchFamily="34" charset="-122"/>
                <a:ea typeface="微软雅黑" panose="020B0503020204020204" pitchFamily="34" charset="-122"/>
              </a:rPr>
              <a:t>三、交易制度</a:t>
            </a:r>
            <a:endParaRPr lang="en-US" altLang="zh-CN" sz="2800" b="1" dirty="0" smtClean="0">
              <a:latin typeface="微软雅黑" panose="020B0503020204020204" pitchFamily="34" charset="-122"/>
              <a:ea typeface="微软雅黑" panose="020B0503020204020204" pitchFamily="34" charset="-122"/>
            </a:endParaRPr>
          </a:p>
          <a:p>
            <a:pPr>
              <a:spcBef>
                <a:spcPts val="600"/>
              </a:spcBef>
              <a:spcAft>
                <a:spcPts val="600"/>
              </a:spcAft>
            </a:pPr>
            <a:r>
              <a:rPr lang="zh-CN" altLang="en-US" sz="2800" b="1" dirty="0" smtClean="0">
                <a:latin typeface="微软雅黑" panose="020B0503020204020204" pitchFamily="34" charset="-122"/>
                <a:ea typeface="微软雅黑" panose="020B0503020204020204" pitchFamily="34" charset="-122"/>
              </a:rPr>
              <a:t>四、风控制度</a:t>
            </a:r>
            <a:endParaRPr lang="en-US" altLang="zh-CN" sz="2800" b="1" dirty="0" smtClean="0">
              <a:latin typeface="微软雅黑" panose="020B0503020204020204" pitchFamily="34" charset="-122"/>
              <a:ea typeface="微软雅黑" panose="020B0503020204020204" pitchFamily="34" charset="-122"/>
            </a:endParaRPr>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0" name="灯片编号占位符 1"/>
          <p:cNvSpPr>
            <a:spLocks noGrp="1"/>
          </p:cNvSpPr>
          <p:nvPr>
            <p:ph type="sldNum" sz="quarter" idx="12"/>
          </p:nvPr>
        </p:nvSpPr>
        <p:spPr bwMode="auto">
          <a:ln>
            <a:miter lim="800000"/>
          </a:ln>
        </p:spPr>
        <p:txBody>
          <a:bodyPr vert="horz" wrap="square" lIns="91440" tIns="45720" rIns="91440" bIns="45720" numCol="1" anchor="t" anchorCtr="0" compatLnSpc="1"/>
          <a:lstStyle/>
          <a:p>
            <a:pPr fontAlgn="base">
              <a:spcBef>
                <a:spcPct val="0"/>
              </a:spcBef>
              <a:spcAft>
                <a:spcPct val="0"/>
              </a:spcAft>
              <a:defRPr/>
            </a:pPr>
            <a:fld id="{A753DFD3-11E2-4490-AE32-17825C4A2AEE}" type="slidenum">
              <a:rPr lang="zh-CN" altLang="en-US" smtClean="0">
                <a:latin typeface="Arial" panose="020B0604020202020204" pitchFamily="34" charset="0"/>
              </a:rPr>
            </a:fld>
            <a:endParaRPr lang="zh-CN" altLang="en-US" smtClean="0">
              <a:latin typeface="Arial" panose="020B0604020202020204" pitchFamily="34" charset="0"/>
            </a:endParaRPr>
          </a:p>
        </p:txBody>
      </p:sp>
      <p:sp>
        <p:nvSpPr>
          <p:cNvPr id="9219" name="TextBox 2"/>
          <p:cNvSpPr txBox="1">
            <a:spLocks noChangeArrowheads="1"/>
          </p:cNvSpPr>
          <p:nvPr/>
        </p:nvSpPr>
        <p:spPr bwMode="auto">
          <a:xfrm>
            <a:off x="2555875" y="2349500"/>
            <a:ext cx="3960813" cy="1108075"/>
          </a:xfrm>
          <a:prstGeom prst="rect">
            <a:avLst/>
          </a:prstGeom>
          <a:noFill/>
          <a:ln w="9525">
            <a:noFill/>
            <a:miter lim="800000"/>
          </a:ln>
        </p:spPr>
        <p:txBody>
          <a:bodyPr>
            <a:spAutoFit/>
          </a:bodyPr>
          <a:lstStyle/>
          <a:p>
            <a:pPr>
              <a:spcBef>
                <a:spcPts val="600"/>
              </a:spcBef>
              <a:spcAft>
                <a:spcPts val="600"/>
              </a:spcAft>
            </a:pPr>
            <a:endParaRPr lang="en-US" altLang="zh-CN" sz="2800" b="1">
              <a:latin typeface="微软雅黑" panose="020B0503020204020204" pitchFamily="34" charset="-122"/>
              <a:ea typeface="微软雅黑" panose="020B0503020204020204" pitchFamily="34" charset="-122"/>
            </a:endParaRPr>
          </a:p>
          <a:p>
            <a:pPr>
              <a:spcBef>
                <a:spcPts val="600"/>
              </a:spcBef>
              <a:spcAft>
                <a:spcPts val="600"/>
              </a:spcAft>
            </a:pPr>
            <a:r>
              <a:rPr lang="zh-CN" altLang="en-US" sz="2800" b="1">
                <a:latin typeface="微软雅黑" panose="020B0503020204020204" pitchFamily="34" charset="-122"/>
                <a:ea typeface="微软雅黑" panose="020B0503020204020204" pitchFamily="34" charset="-122"/>
              </a:rPr>
              <a:t>一、合约设计</a:t>
            </a:r>
            <a:endParaRPr lang="en-US" altLang="zh-CN" sz="2800" b="1">
              <a:latin typeface="微软雅黑" panose="020B0503020204020204" pitchFamily="34" charset="-122"/>
              <a:ea typeface="微软雅黑" panose="020B0503020204020204" pitchFamily="34" charset="-122"/>
            </a:endParaRPr>
          </a:p>
        </p:txBody>
      </p:sp>
      <p:cxnSp>
        <p:nvCxnSpPr>
          <p:cNvPr id="5" name="直接连接符 4"/>
          <p:cNvCxnSpPr/>
          <p:nvPr/>
        </p:nvCxnSpPr>
        <p:spPr>
          <a:xfrm>
            <a:off x="2411413" y="2420938"/>
            <a:ext cx="0" cy="1584325"/>
          </a:xfrm>
          <a:prstGeom prst="line">
            <a:avLst/>
          </a:prstGeom>
          <a:ln w="38100">
            <a:solidFill>
              <a:schemeClr val="accent5">
                <a:lumMod val="60000"/>
                <a:lumOff val="40000"/>
              </a:schemeClr>
            </a:solidFill>
          </a:ln>
        </p:spPr>
        <p:style>
          <a:lnRef idx="1">
            <a:schemeClr val="accent1"/>
          </a:lnRef>
          <a:fillRef idx="0">
            <a:schemeClr val="accent1"/>
          </a:fillRef>
          <a:effectRef idx="0">
            <a:schemeClr val="accent1"/>
          </a:effectRef>
          <a:fontRef idx="minor">
            <a:schemeClr val="tx1"/>
          </a:fontRef>
        </p:style>
      </p:cxnSp>
      <p:cxnSp>
        <p:nvCxnSpPr>
          <p:cNvPr id="7" name="直接连接符 6"/>
          <p:cNvCxnSpPr/>
          <p:nvPr/>
        </p:nvCxnSpPr>
        <p:spPr>
          <a:xfrm>
            <a:off x="1476375" y="3429000"/>
            <a:ext cx="6408738" cy="0"/>
          </a:xfrm>
          <a:prstGeom prst="line">
            <a:avLst/>
          </a:prstGeom>
          <a:ln w="38100">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表格 3"/>
          <p:cNvGraphicFramePr>
            <a:graphicFrameLocks noGrp="1"/>
          </p:cNvGraphicFramePr>
          <p:nvPr/>
        </p:nvGraphicFramePr>
        <p:xfrm>
          <a:off x="1143000" y="961445"/>
          <a:ext cx="6929486" cy="4967885"/>
        </p:xfrm>
        <a:graphic>
          <a:graphicData uri="http://schemas.openxmlformats.org/drawingml/2006/table">
            <a:tbl>
              <a:tblPr firstRow="1">
                <a:tableStyleId>{9DCAF9ED-07DC-4A11-8D7F-57B35C25682E}</a:tableStyleId>
              </a:tblPr>
              <a:tblGrid>
                <a:gridCol w="1628824"/>
                <a:gridCol w="5300662"/>
              </a:tblGrid>
              <a:tr h="364895">
                <a:tc>
                  <a:txBody>
                    <a:bodyPr/>
                    <a:lstStyle/>
                    <a:p>
                      <a:pPr indent="0" algn="ctr"/>
                      <a:r>
                        <a:rPr lang="zh-CN" sz="1600" kern="100" dirty="0">
                          <a:latin typeface="微软雅黑" panose="020B0503020204020204" pitchFamily="34" charset="-122"/>
                          <a:ea typeface="微软雅黑" panose="020B0503020204020204" pitchFamily="34" charset="-122"/>
                        </a:rPr>
                        <a:t>项目</a:t>
                      </a:r>
                      <a:endParaRPr lang="zh-CN" sz="1600" kern="100" dirty="0">
                        <a:latin typeface="微软雅黑" panose="020B0503020204020204" pitchFamily="34" charset="-122"/>
                        <a:ea typeface="微软雅黑" panose="020B0503020204020204" pitchFamily="34" charset="-122"/>
                        <a:cs typeface="Times New Roman" panose="02020603050405020304"/>
                      </a:endParaRPr>
                    </a:p>
                  </a:txBody>
                  <a:tcPr marL="35620" marR="35620" marT="0" marB="0" anchor="ctr"/>
                </a:tc>
                <a:tc>
                  <a:txBody>
                    <a:bodyPr/>
                    <a:lstStyle/>
                    <a:p>
                      <a:pPr indent="0" algn="ctr"/>
                      <a:endParaRPr lang="zh-CN" sz="1600" kern="100" dirty="0">
                        <a:latin typeface="+mj-ea"/>
                        <a:ea typeface="+mj-ea"/>
                        <a:cs typeface="Times New Roman" panose="02020603050405020304"/>
                      </a:endParaRPr>
                    </a:p>
                  </a:txBody>
                  <a:tcPr marL="35620" marR="35620" marT="0" marB="0" anchor="ctr"/>
                </a:tc>
              </a:tr>
              <a:tr h="407245">
                <a:tc>
                  <a:txBody>
                    <a:bodyPr/>
                    <a:lstStyle/>
                    <a:p>
                      <a:pPr marL="0" indent="0" algn="ctr"/>
                      <a:r>
                        <a:rPr lang="zh-CN" altLang="en-US" sz="1400" kern="100" dirty="0" smtClean="0">
                          <a:latin typeface="微软雅黑" panose="020B0503020204020204" pitchFamily="34" charset="-122"/>
                          <a:ea typeface="微软雅黑" panose="020B0503020204020204" pitchFamily="34" charset="-122"/>
                          <a:cs typeface="Times New Roman" panose="02020603050405020304"/>
                        </a:rPr>
                        <a:t>合约标的</a:t>
                      </a:r>
                      <a:endParaRPr lang="zh-CN" sz="1400" kern="100" dirty="0">
                        <a:latin typeface="微软雅黑" panose="020B0503020204020204" pitchFamily="34" charset="-122"/>
                        <a:ea typeface="微软雅黑" panose="020B0503020204020204" pitchFamily="34" charset="-122"/>
                        <a:cs typeface="Times New Roman" panose="02020603050405020304"/>
                      </a:endParaRPr>
                    </a:p>
                  </a:txBody>
                  <a:tcPr marL="35620" marR="35620" marT="0" marB="0" anchor="ctr"/>
                </a:tc>
                <a:tc>
                  <a:txBody>
                    <a:bodyPr/>
                    <a:lstStyle/>
                    <a:p>
                      <a:pPr indent="0"/>
                      <a:r>
                        <a:rPr lang="zh-CN" altLang="en-US" sz="1400" kern="100" dirty="0" smtClean="0">
                          <a:latin typeface="微软雅黑" panose="020B0503020204020204" pitchFamily="34" charset="-122"/>
                          <a:ea typeface="微软雅黑" panose="020B0503020204020204" pitchFamily="34" charset="-122"/>
                          <a:cs typeface="Times New Roman" panose="02020603050405020304"/>
                        </a:rPr>
                        <a:t>华夏上证</a:t>
                      </a:r>
                      <a:r>
                        <a:rPr lang="en-US" altLang="zh-CN" sz="1400" kern="100" dirty="0" smtClean="0">
                          <a:latin typeface="微软雅黑" panose="020B0503020204020204" pitchFamily="34" charset="-122"/>
                          <a:ea typeface="微软雅黑" panose="020B0503020204020204" pitchFamily="34" charset="-122"/>
                          <a:cs typeface="Times New Roman" panose="02020603050405020304"/>
                        </a:rPr>
                        <a:t>50ETF</a:t>
                      </a:r>
                      <a:endParaRPr lang="zh-CN" sz="1400" kern="100" dirty="0">
                        <a:latin typeface="微软雅黑" panose="020B0503020204020204" pitchFamily="34" charset="-122"/>
                        <a:ea typeface="微软雅黑" panose="020B0503020204020204" pitchFamily="34" charset="-122"/>
                        <a:cs typeface="Times New Roman" panose="02020603050405020304"/>
                      </a:endParaRPr>
                    </a:p>
                  </a:txBody>
                  <a:tcPr marL="35620" marR="35620" marT="0" marB="0" anchor="ctr"/>
                </a:tc>
              </a:tr>
              <a:tr h="407245">
                <a:tc>
                  <a:txBody>
                    <a:bodyPr/>
                    <a:lstStyle/>
                    <a:p>
                      <a:pPr marL="0" indent="0" algn="ctr"/>
                      <a:r>
                        <a:rPr lang="zh-CN" altLang="en-US" sz="1400" kern="100" dirty="0" smtClean="0">
                          <a:latin typeface="微软雅黑" panose="020B0503020204020204" pitchFamily="34" charset="-122"/>
                          <a:ea typeface="微软雅黑" panose="020B0503020204020204" pitchFamily="34" charset="-122"/>
                        </a:rPr>
                        <a:t>合约类型</a:t>
                      </a:r>
                      <a:endParaRPr lang="zh-CN" sz="1400" kern="100" dirty="0">
                        <a:latin typeface="微软雅黑" panose="020B0503020204020204" pitchFamily="34" charset="-122"/>
                        <a:ea typeface="微软雅黑" panose="020B0503020204020204" pitchFamily="34" charset="-122"/>
                        <a:cs typeface="Times New Roman" panose="02020603050405020304"/>
                      </a:endParaRPr>
                    </a:p>
                  </a:txBody>
                  <a:tcPr marL="35620" marR="35620" marT="0" marB="0" anchor="ctr"/>
                </a:tc>
                <a:tc>
                  <a:txBody>
                    <a:bodyPr/>
                    <a:lstStyle/>
                    <a:p>
                      <a:pPr indent="0"/>
                      <a:r>
                        <a:rPr lang="zh-CN" sz="1400" kern="100" dirty="0">
                          <a:latin typeface="微软雅黑" panose="020B0503020204020204" pitchFamily="34" charset="-122"/>
                          <a:ea typeface="微软雅黑" panose="020B0503020204020204" pitchFamily="34" charset="-122"/>
                        </a:rPr>
                        <a:t>同时推出</a:t>
                      </a:r>
                      <a:r>
                        <a:rPr lang="zh-CN" sz="1400" b="1" kern="100" dirty="0">
                          <a:solidFill>
                            <a:srgbClr val="0000FF"/>
                          </a:solidFill>
                          <a:latin typeface="微软雅黑" panose="020B0503020204020204" pitchFamily="34" charset="-122"/>
                          <a:ea typeface="微软雅黑" panose="020B0503020204020204" pitchFamily="34" charset="-122"/>
                        </a:rPr>
                        <a:t>认购</a:t>
                      </a:r>
                      <a:r>
                        <a:rPr lang="zh-CN" sz="1400" kern="100" dirty="0">
                          <a:latin typeface="微软雅黑" panose="020B0503020204020204" pitchFamily="34" charset="-122"/>
                          <a:ea typeface="微软雅黑" panose="020B0503020204020204" pitchFamily="34" charset="-122"/>
                        </a:rPr>
                        <a:t>期权和</a:t>
                      </a:r>
                      <a:r>
                        <a:rPr lang="zh-CN" sz="1400" b="1" kern="100" dirty="0">
                          <a:solidFill>
                            <a:srgbClr val="0000FF"/>
                          </a:solidFill>
                          <a:latin typeface="微软雅黑" panose="020B0503020204020204" pitchFamily="34" charset="-122"/>
                          <a:ea typeface="微软雅黑" panose="020B0503020204020204" pitchFamily="34" charset="-122"/>
                        </a:rPr>
                        <a:t>认沽</a:t>
                      </a:r>
                      <a:r>
                        <a:rPr lang="zh-CN" sz="1400" kern="100" dirty="0">
                          <a:latin typeface="微软雅黑" panose="020B0503020204020204" pitchFamily="34" charset="-122"/>
                          <a:ea typeface="微软雅黑" panose="020B0503020204020204" pitchFamily="34" charset="-122"/>
                        </a:rPr>
                        <a:t>期权</a:t>
                      </a:r>
                      <a:endParaRPr lang="zh-CN" sz="1400" kern="100" dirty="0">
                        <a:latin typeface="微软雅黑" panose="020B0503020204020204" pitchFamily="34" charset="-122"/>
                        <a:ea typeface="微软雅黑" panose="020B0503020204020204" pitchFamily="34" charset="-122"/>
                        <a:cs typeface="Times New Roman" panose="02020603050405020304"/>
                      </a:endParaRPr>
                    </a:p>
                  </a:txBody>
                  <a:tcPr marL="35620" marR="35620" marT="0" marB="0" anchor="ctr"/>
                </a:tc>
              </a:tr>
              <a:tr h="500985">
                <a:tc>
                  <a:txBody>
                    <a:bodyPr/>
                    <a:lstStyle/>
                    <a:p>
                      <a:pPr marL="0" indent="0" algn="ctr"/>
                      <a:r>
                        <a:rPr lang="zh-CN" altLang="en-US" sz="1400" kern="100" dirty="0" smtClean="0">
                          <a:latin typeface="微软雅黑" panose="020B0503020204020204" pitchFamily="34" charset="-122"/>
                          <a:ea typeface="微软雅黑" panose="020B0503020204020204" pitchFamily="34" charset="-122"/>
                          <a:cs typeface="Times New Roman" panose="02020603050405020304"/>
                        </a:rPr>
                        <a:t>合约单位</a:t>
                      </a:r>
                      <a:endParaRPr lang="zh-CN" sz="1400" kern="100" dirty="0">
                        <a:latin typeface="微软雅黑" panose="020B0503020204020204" pitchFamily="34" charset="-122"/>
                        <a:ea typeface="微软雅黑" panose="020B0503020204020204" pitchFamily="34" charset="-122"/>
                        <a:cs typeface="Times New Roman" panose="02020603050405020304"/>
                      </a:endParaRPr>
                    </a:p>
                  </a:txBody>
                  <a:tcPr marL="35620" marR="35620" marT="0" marB="0" anchor="ctr"/>
                </a:tc>
                <a:tc>
                  <a:txBody>
                    <a:bodyPr/>
                    <a:lstStyle/>
                    <a:p>
                      <a:pPr indent="0"/>
                      <a:r>
                        <a:rPr lang="en-US" altLang="zh-CN" sz="1400" kern="100" dirty="0" smtClean="0">
                          <a:latin typeface="微软雅黑" panose="020B0503020204020204" pitchFamily="34" charset="-122"/>
                          <a:ea typeface="微软雅黑" panose="020B0503020204020204" pitchFamily="34" charset="-122"/>
                          <a:cs typeface="Times New Roman" panose="02020603050405020304"/>
                        </a:rPr>
                        <a:t>10000</a:t>
                      </a:r>
                      <a:r>
                        <a:rPr lang="zh-CN" altLang="en-US" sz="1400" kern="100" dirty="0" smtClean="0">
                          <a:latin typeface="微软雅黑" panose="020B0503020204020204" pitchFamily="34" charset="-122"/>
                          <a:ea typeface="微软雅黑" panose="020B0503020204020204" pitchFamily="34" charset="-122"/>
                          <a:cs typeface="Times New Roman" panose="02020603050405020304"/>
                        </a:rPr>
                        <a:t>份</a:t>
                      </a:r>
                      <a:endParaRPr lang="zh-CN" sz="1400" kern="100" dirty="0">
                        <a:latin typeface="微软雅黑" panose="020B0503020204020204" pitchFamily="34" charset="-122"/>
                        <a:ea typeface="微软雅黑" panose="020B0503020204020204" pitchFamily="34" charset="-122"/>
                        <a:cs typeface="Times New Roman" panose="02020603050405020304"/>
                      </a:endParaRPr>
                    </a:p>
                  </a:txBody>
                  <a:tcPr marL="35620" marR="35620" marT="0" marB="0" anchor="ctr"/>
                </a:tc>
              </a:tr>
              <a:tr h="360040">
                <a:tc>
                  <a:txBody>
                    <a:bodyPr/>
                    <a:lstStyle/>
                    <a:p>
                      <a:pPr marL="0" indent="0" algn="ctr"/>
                      <a:r>
                        <a:rPr lang="zh-CN" sz="1400" kern="100" dirty="0">
                          <a:latin typeface="微软雅黑" panose="020B0503020204020204" pitchFamily="34" charset="-122"/>
                          <a:ea typeface="微软雅黑" panose="020B0503020204020204" pitchFamily="34" charset="-122"/>
                        </a:rPr>
                        <a:t>到期月份</a:t>
                      </a:r>
                      <a:endParaRPr lang="zh-CN" sz="1400" kern="100" dirty="0">
                        <a:latin typeface="微软雅黑" panose="020B0503020204020204" pitchFamily="34" charset="-122"/>
                        <a:ea typeface="微软雅黑" panose="020B0503020204020204" pitchFamily="34" charset="-122"/>
                        <a:cs typeface="Times New Roman" panose="02020603050405020304"/>
                      </a:endParaRPr>
                    </a:p>
                  </a:txBody>
                  <a:tcPr marL="35620" marR="35620" marT="0" marB="0" anchor="ctr"/>
                </a:tc>
                <a:tc>
                  <a:txBody>
                    <a:bodyPr/>
                    <a:lstStyle/>
                    <a:p>
                      <a:pPr indent="0"/>
                      <a:r>
                        <a:rPr lang="zh-CN" sz="1400" kern="100" dirty="0" smtClean="0">
                          <a:latin typeface="微软雅黑" panose="020B0503020204020204" pitchFamily="34" charset="-122"/>
                          <a:ea typeface="微软雅黑" panose="020B0503020204020204" pitchFamily="34" charset="-122"/>
                        </a:rPr>
                        <a:t>当月</a:t>
                      </a:r>
                      <a:r>
                        <a:rPr lang="zh-CN" altLang="en-US" sz="1400" kern="100" dirty="0" smtClean="0">
                          <a:latin typeface="微软雅黑" panose="020B0503020204020204" pitchFamily="34" charset="-122"/>
                          <a:ea typeface="微软雅黑" panose="020B0503020204020204" pitchFamily="34" charset="-122"/>
                        </a:rPr>
                        <a:t>、</a:t>
                      </a:r>
                      <a:r>
                        <a:rPr lang="zh-CN" sz="1400" kern="100" dirty="0" smtClean="0">
                          <a:latin typeface="微软雅黑" panose="020B0503020204020204" pitchFamily="34" charset="-122"/>
                          <a:ea typeface="微软雅黑" panose="020B0503020204020204" pitchFamily="34" charset="-122"/>
                        </a:rPr>
                        <a:t>下月</a:t>
                      </a:r>
                      <a:r>
                        <a:rPr lang="zh-CN" altLang="en-US" sz="1400" kern="100" dirty="0" smtClean="0">
                          <a:latin typeface="微软雅黑" panose="020B0503020204020204" pitchFamily="34" charset="-122"/>
                          <a:ea typeface="微软雅黑" panose="020B0503020204020204" pitchFamily="34" charset="-122"/>
                        </a:rPr>
                        <a:t>及接下来的</a:t>
                      </a:r>
                      <a:r>
                        <a:rPr lang="en-US" altLang="zh-CN" sz="1400" kern="100" dirty="0" smtClean="0">
                          <a:latin typeface="微软雅黑" panose="020B0503020204020204" pitchFamily="34" charset="-122"/>
                          <a:ea typeface="微软雅黑" panose="020B0503020204020204" pitchFamily="34" charset="-122"/>
                        </a:rPr>
                        <a:t>2</a:t>
                      </a:r>
                      <a:r>
                        <a:rPr lang="zh-CN" altLang="en-US" sz="1400" kern="100" dirty="0" smtClean="0">
                          <a:latin typeface="微软雅黑" panose="020B0503020204020204" pitchFamily="34" charset="-122"/>
                          <a:ea typeface="微软雅黑" panose="020B0503020204020204" pitchFamily="34" charset="-122"/>
                        </a:rPr>
                        <a:t>个季月（下季、隔季）</a:t>
                      </a:r>
                      <a:endParaRPr lang="zh-CN" sz="1400" kern="100" dirty="0">
                        <a:latin typeface="微软雅黑" panose="020B0503020204020204" pitchFamily="34" charset="-122"/>
                        <a:ea typeface="微软雅黑" panose="020B0503020204020204" pitchFamily="34" charset="-122"/>
                        <a:cs typeface="Times New Roman" panose="02020603050405020304"/>
                      </a:endParaRPr>
                    </a:p>
                  </a:txBody>
                  <a:tcPr marL="35620" marR="35620" marT="0" marB="0" anchor="ctr"/>
                </a:tc>
              </a:tr>
              <a:tr h="406629">
                <a:tc>
                  <a:txBody>
                    <a:bodyPr/>
                    <a:lstStyle/>
                    <a:p>
                      <a:pPr marL="0" indent="0" algn="ctr"/>
                      <a:r>
                        <a:rPr lang="zh-CN" sz="1400" kern="100" dirty="0">
                          <a:latin typeface="微软雅黑" panose="020B0503020204020204" pitchFamily="34" charset="-122"/>
                          <a:ea typeface="微软雅黑" panose="020B0503020204020204" pitchFamily="34" charset="-122"/>
                        </a:rPr>
                        <a:t>最后交易日</a:t>
                      </a:r>
                      <a:endParaRPr lang="zh-CN" sz="1400" kern="100" dirty="0">
                        <a:latin typeface="微软雅黑" panose="020B0503020204020204" pitchFamily="34" charset="-122"/>
                        <a:ea typeface="微软雅黑" panose="020B0503020204020204" pitchFamily="34" charset="-122"/>
                        <a:cs typeface="Times New Roman" panose="02020603050405020304"/>
                      </a:endParaRPr>
                    </a:p>
                  </a:txBody>
                  <a:tcPr marL="35620" marR="35620" marT="0" marB="0" anchor="ctr"/>
                </a:tc>
                <a:tc>
                  <a:txBody>
                    <a:bodyPr/>
                    <a:lstStyle/>
                    <a:p>
                      <a:pPr indent="0"/>
                      <a:r>
                        <a:rPr lang="zh-CN" sz="1400" kern="100" dirty="0">
                          <a:latin typeface="微软雅黑" panose="020B0503020204020204" pitchFamily="34" charset="-122"/>
                          <a:ea typeface="微软雅黑" panose="020B0503020204020204" pitchFamily="34" charset="-122"/>
                        </a:rPr>
                        <a:t>到期月份的</a:t>
                      </a:r>
                      <a:r>
                        <a:rPr lang="zh-CN" sz="1400" kern="100" dirty="0" smtClean="0">
                          <a:latin typeface="微软雅黑" panose="020B0503020204020204" pitchFamily="34" charset="-122"/>
                          <a:ea typeface="微软雅黑" panose="020B0503020204020204" pitchFamily="34" charset="-122"/>
                        </a:rPr>
                        <a:t>第</a:t>
                      </a:r>
                      <a:r>
                        <a:rPr lang="zh-CN" altLang="en-US" sz="1400" kern="100" dirty="0" smtClean="0">
                          <a:latin typeface="微软雅黑" panose="020B0503020204020204" pitchFamily="34" charset="-122"/>
                          <a:ea typeface="微软雅黑" panose="020B0503020204020204" pitchFamily="34" charset="-122"/>
                        </a:rPr>
                        <a:t>四</a:t>
                      </a:r>
                      <a:r>
                        <a:rPr lang="zh-CN" sz="1400" kern="100" dirty="0" smtClean="0">
                          <a:latin typeface="微软雅黑" panose="020B0503020204020204" pitchFamily="34" charset="-122"/>
                          <a:ea typeface="微软雅黑" panose="020B0503020204020204" pitchFamily="34" charset="-122"/>
                        </a:rPr>
                        <a:t>个星期</a:t>
                      </a:r>
                      <a:r>
                        <a:rPr lang="zh-CN" altLang="en-US" sz="1400" kern="100" dirty="0" smtClean="0">
                          <a:latin typeface="微软雅黑" panose="020B0503020204020204" pitchFamily="34" charset="-122"/>
                          <a:ea typeface="微软雅黑" panose="020B0503020204020204" pitchFamily="34" charset="-122"/>
                        </a:rPr>
                        <a:t>三</a:t>
                      </a:r>
                      <a:r>
                        <a:rPr lang="zh-CN" sz="1400" kern="100" dirty="0" smtClean="0">
                          <a:latin typeface="微软雅黑" panose="020B0503020204020204" pitchFamily="34" charset="-122"/>
                          <a:ea typeface="微软雅黑" panose="020B0503020204020204" pitchFamily="34" charset="-122"/>
                        </a:rPr>
                        <a:t>（</a:t>
                      </a:r>
                      <a:r>
                        <a:rPr lang="zh-CN" sz="1400" kern="100" dirty="0">
                          <a:latin typeface="微软雅黑" panose="020B0503020204020204" pitchFamily="34" charset="-122"/>
                          <a:ea typeface="微软雅黑" panose="020B0503020204020204" pitchFamily="34" charset="-122"/>
                        </a:rPr>
                        <a:t>遇法定节假日顺延</a:t>
                      </a:r>
                      <a:r>
                        <a:rPr lang="zh-CN" sz="1400" kern="100" dirty="0" smtClean="0">
                          <a:latin typeface="微软雅黑" panose="020B0503020204020204" pitchFamily="34" charset="-122"/>
                          <a:ea typeface="微软雅黑" panose="020B0503020204020204" pitchFamily="34" charset="-122"/>
                        </a:rPr>
                        <a:t>）</a:t>
                      </a:r>
                      <a:endParaRPr lang="zh-CN" sz="1400" kern="100" dirty="0">
                        <a:latin typeface="微软雅黑" panose="020B0503020204020204" pitchFamily="34" charset="-122"/>
                        <a:ea typeface="微软雅黑" panose="020B0503020204020204" pitchFamily="34" charset="-122"/>
                        <a:cs typeface="Times New Roman" panose="02020603050405020304"/>
                      </a:endParaRPr>
                    </a:p>
                  </a:txBody>
                  <a:tcPr marL="35620" marR="35620" marT="0" marB="0" anchor="ctr"/>
                </a:tc>
              </a:tr>
              <a:tr h="360040">
                <a:tc>
                  <a:txBody>
                    <a:bodyPr/>
                    <a:lstStyle/>
                    <a:p>
                      <a:pPr marL="0" indent="0" algn="ctr"/>
                      <a:r>
                        <a:rPr lang="zh-CN" sz="1400" kern="100" dirty="0">
                          <a:latin typeface="微软雅黑" panose="020B0503020204020204" pitchFamily="34" charset="-122"/>
                          <a:ea typeface="微软雅黑" panose="020B0503020204020204" pitchFamily="34" charset="-122"/>
                        </a:rPr>
                        <a:t>行权日</a:t>
                      </a:r>
                      <a:endParaRPr lang="zh-CN" sz="1400" kern="100" dirty="0">
                        <a:latin typeface="微软雅黑" panose="020B0503020204020204" pitchFamily="34" charset="-122"/>
                        <a:ea typeface="微软雅黑" panose="020B0503020204020204" pitchFamily="34" charset="-122"/>
                        <a:cs typeface="Times New Roman" panose="02020603050405020304"/>
                      </a:endParaRPr>
                    </a:p>
                  </a:txBody>
                  <a:tcPr marL="35620" marR="35620" marT="0" marB="0" anchor="ctr"/>
                </a:tc>
                <a:tc>
                  <a:txBody>
                    <a:bodyPr/>
                    <a:lstStyle/>
                    <a:p>
                      <a:pPr indent="0"/>
                      <a:r>
                        <a:rPr lang="zh-CN" sz="1400" kern="100" dirty="0">
                          <a:latin typeface="微软雅黑" panose="020B0503020204020204" pitchFamily="34" charset="-122"/>
                          <a:ea typeface="微软雅黑" panose="020B0503020204020204" pitchFamily="34" charset="-122"/>
                        </a:rPr>
                        <a:t>同最后交易日，</a:t>
                      </a:r>
                      <a:r>
                        <a:rPr lang="en-US" sz="1400" kern="100" dirty="0" smtClean="0">
                          <a:latin typeface="微软雅黑" panose="020B0503020204020204" pitchFamily="34" charset="-122"/>
                          <a:ea typeface="微软雅黑" panose="020B0503020204020204" pitchFamily="34" charset="-122"/>
                        </a:rPr>
                        <a:t>9:15—15:30</a:t>
                      </a:r>
                      <a:r>
                        <a:rPr lang="zh-CN" altLang="en-US" sz="1400" kern="100" dirty="0" smtClean="0">
                          <a:latin typeface="微软雅黑" panose="020B0503020204020204" pitchFamily="34" charset="-122"/>
                          <a:ea typeface="微软雅黑" panose="020B0503020204020204" pitchFamily="34" charset="-122"/>
                        </a:rPr>
                        <a:t>（增加</a:t>
                      </a:r>
                      <a:r>
                        <a:rPr lang="en-US" altLang="zh-CN" sz="1400" kern="100" dirty="0" smtClean="0">
                          <a:latin typeface="微软雅黑" panose="020B0503020204020204" pitchFamily="34" charset="-122"/>
                          <a:ea typeface="微软雅黑" panose="020B0503020204020204" pitchFamily="34" charset="-122"/>
                        </a:rPr>
                        <a:t>15:00—15:30</a:t>
                      </a:r>
                      <a:r>
                        <a:rPr lang="zh-CN" altLang="en-US" sz="1400" kern="100" dirty="0" smtClean="0">
                          <a:latin typeface="微软雅黑" panose="020B0503020204020204" pitchFamily="34" charset="-122"/>
                          <a:ea typeface="微软雅黑" panose="020B0503020204020204" pitchFamily="34" charset="-122"/>
                        </a:rPr>
                        <a:t>时段）</a:t>
                      </a:r>
                      <a:endParaRPr lang="zh-CN" sz="1400" kern="100" dirty="0">
                        <a:latin typeface="微软雅黑" panose="020B0503020204020204" pitchFamily="34" charset="-122"/>
                        <a:ea typeface="微软雅黑" panose="020B0503020204020204" pitchFamily="34" charset="-122"/>
                        <a:cs typeface="Times New Roman" panose="02020603050405020304"/>
                      </a:endParaRPr>
                    </a:p>
                  </a:txBody>
                  <a:tcPr marL="35620" marR="35620" marT="0" marB="0" anchor="ctr"/>
                </a:tc>
              </a:tr>
              <a:tr h="360040">
                <a:tc>
                  <a:txBody>
                    <a:bodyPr/>
                    <a:lstStyle/>
                    <a:p>
                      <a:pPr marL="0" indent="0" algn="ctr"/>
                      <a:r>
                        <a:rPr lang="zh-CN" altLang="en-US" sz="1400" kern="100" dirty="0" smtClean="0">
                          <a:latin typeface="微软雅黑" panose="020B0503020204020204" pitchFamily="34" charset="-122"/>
                          <a:ea typeface="微软雅黑" panose="020B0503020204020204" pitchFamily="34" charset="-122"/>
                        </a:rPr>
                        <a:t>履约</a:t>
                      </a:r>
                      <a:r>
                        <a:rPr lang="zh-CN" sz="1400" kern="100" dirty="0" smtClean="0">
                          <a:latin typeface="微软雅黑" panose="020B0503020204020204" pitchFamily="34" charset="-122"/>
                          <a:ea typeface="微软雅黑" panose="020B0503020204020204" pitchFamily="34" charset="-122"/>
                        </a:rPr>
                        <a:t>方式</a:t>
                      </a:r>
                      <a:endParaRPr lang="zh-CN" sz="1400" kern="100" dirty="0">
                        <a:latin typeface="微软雅黑" panose="020B0503020204020204" pitchFamily="34" charset="-122"/>
                        <a:ea typeface="微软雅黑" panose="020B0503020204020204" pitchFamily="34" charset="-122"/>
                        <a:cs typeface="Times New Roman" panose="02020603050405020304"/>
                      </a:endParaRPr>
                    </a:p>
                  </a:txBody>
                  <a:tcPr marL="35620" marR="35620" marT="0" marB="0" anchor="ctr"/>
                </a:tc>
                <a:tc>
                  <a:txBody>
                    <a:bodyPr/>
                    <a:lstStyle/>
                    <a:p>
                      <a:pPr indent="0"/>
                      <a:r>
                        <a:rPr lang="zh-CN" sz="1400" kern="100" dirty="0">
                          <a:latin typeface="微软雅黑" panose="020B0503020204020204" pitchFamily="34" charset="-122"/>
                          <a:ea typeface="微软雅黑" panose="020B0503020204020204" pitchFamily="34" charset="-122"/>
                        </a:rPr>
                        <a:t>欧式</a:t>
                      </a:r>
                      <a:endParaRPr lang="zh-CN" sz="1400" kern="100" dirty="0">
                        <a:latin typeface="微软雅黑" panose="020B0503020204020204" pitchFamily="34" charset="-122"/>
                        <a:ea typeface="微软雅黑" panose="020B0503020204020204" pitchFamily="34" charset="-122"/>
                        <a:cs typeface="Times New Roman" panose="02020603050405020304"/>
                      </a:endParaRPr>
                    </a:p>
                  </a:txBody>
                  <a:tcPr marL="35620" marR="35620" marT="0" marB="0" anchor="ctr"/>
                </a:tc>
              </a:tr>
              <a:tr h="648072">
                <a:tc>
                  <a:txBody>
                    <a:bodyPr/>
                    <a:lstStyle/>
                    <a:p>
                      <a:pPr marL="0" indent="0" algn="ctr"/>
                      <a:r>
                        <a:rPr lang="zh-CN" sz="1400" kern="100" dirty="0">
                          <a:latin typeface="微软雅黑" panose="020B0503020204020204" pitchFamily="34" charset="-122"/>
                          <a:ea typeface="微软雅黑" panose="020B0503020204020204" pitchFamily="34" charset="-122"/>
                        </a:rPr>
                        <a:t>行权</a:t>
                      </a:r>
                      <a:r>
                        <a:rPr lang="zh-CN" sz="1400" kern="100" dirty="0" smtClean="0">
                          <a:latin typeface="微软雅黑" panose="020B0503020204020204" pitchFamily="34" charset="-122"/>
                          <a:ea typeface="微软雅黑" panose="020B0503020204020204" pitchFamily="34" charset="-122"/>
                        </a:rPr>
                        <a:t>价</a:t>
                      </a:r>
                      <a:endParaRPr lang="zh-CN" sz="1400" kern="100" dirty="0">
                        <a:latin typeface="微软雅黑" panose="020B0503020204020204" pitchFamily="34" charset="-122"/>
                        <a:ea typeface="微软雅黑" panose="020B0503020204020204" pitchFamily="34" charset="-122"/>
                        <a:cs typeface="Times New Roman" panose="02020603050405020304"/>
                      </a:endParaRPr>
                    </a:p>
                  </a:txBody>
                  <a:tcPr marL="35620" marR="35620" marT="0" marB="0" anchor="ctr"/>
                </a:tc>
                <a:tc>
                  <a:txBody>
                    <a:bodyPr/>
                    <a:lstStyle/>
                    <a:p>
                      <a:pPr indent="0"/>
                      <a:r>
                        <a:rPr lang="zh-CN" altLang="en-US" sz="1400" kern="100" dirty="0" smtClean="0">
                          <a:latin typeface="微软雅黑" panose="020B0503020204020204" pitchFamily="34" charset="-122"/>
                          <a:ea typeface="微软雅黑" panose="020B0503020204020204" pitchFamily="34" charset="-122"/>
                          <a:cs typeface="Times New Roman" panose="02020603050405020304"/>
                        </a:rPr>
                        <a:t>根据靠档原则确定（行权价格间距），对于同一到期月份的合约，行权价格序列包括</a:t>
                      </a:r>
                      <a:r>
                        <a:rPr lang="en-US" altLang="zh-CN" sz="1400" kern="100" dirty="0" smtClean="0">
                          <a:latin typeface="微软雅黑" panose="020B0503020204020204" pitchFamily="34" charset="-122"/>
                          <a:ea typeface="微软雅黑" panose="020B0503020204020204" pitchFamily="34" charset="-122"/>
                          <a:cs typeface="Times New Roman" panose="02020603050405020304"/>
                        </a:rPr>
                        <a:t>1</a:t>
                      </a:r>
                      <a:r>
                        <a:rPr lang="zh-CN" altLang="en-US" sz="1400" kern="100" dirty="0" smtClean="0">
                          <a:latin typeface="微软雅黑" panose="020B0503020204020204" pitchFamily="34" charset="-122"/>
                          <a:ea typeface="微软雅黑" panose="020B0503020204020204" pitchFamily="34" charset="-122"/>
                          <a:cs typeface="Times New Roman" panose="02020603050405020304"/>
                        </a:rPr>
                        <a:t>个平值、</a:t>
                      </a:r>
                      <a:r>
                        <a:rPr lang="en-US" altLang="zh-CN" sz="1400" kern="100" dirty="0" smtClean="0">
                          <a:latin typeface="微软雅黑" panose="020B0503020204020204" pitchFamily="34" charset="-122"/>
                          <a:ea typeface="微软雅黑" panose="020B0503020204020204" pitchFamily="34" charset="-122"/>
                          <a:cs typeface="Times New Roman" panose="02020603050405020304"/>
                        </a:rPr>
                        <a:t>4</a:t>
                      </a:r>
                      <a:r>
                        <a:rPr lang="zh-CN" altLang="en-US" sz="1400" kern="100" dirty="0" smtClean="0">
                          <a:latin typeface="微软雅黑" panose="020B0503020204020204" pitchFamily="34" charset="-122"/>
                          <a:ea typeface="微软雅黑" panose="020B0503020204020204" pitchFamily="34" charset="-122"/>
                          <a:cs typeface="Times New Roman" panose="02020603050405020304"/>
                        </a:rPr>
                        <a:t>个实值、</a:t>
                      </a:r>
                      <a:r>
                        <a:rPr lang="en-US" altLang="zh-CN" sz="1400" kern="100" dirty="0" smtClean="0">
                          <a:latin typeface="微软雅黑" panose="020B0503020204020204" pitchFamily="34" charset="-122"/>
                          <a:ea typeface="微软雅黑" panose="020B0503020204020204" pitchFamily="34" charset="-122"/>
                          <a:cs typeface="Times New Roman" panose="02020603050405020304"/>
                        </a:rPr>
                        <a:t>4</a:t>
                      </a:r>
                      <a:r>
                        <a:rPr lang="zh-CN" altLang="en-US" sz="1400" kern="100" dirty="0" smtClean="0">
                          <a:latin typeface="微软雅黑" panose="020B0503020204020204" pitchFamily="34" charset="-122"/>
                          <a:ea typeface="微软雅黑" panose="020B0503020204020204" pitchFamily="34" charset="-122"/>
                          <a:cs typeface="Times New Roman" panose="02020603050405020304"/>
                        </a:rPr>
                        <a:t>个虚值</a:t>
                      </a:r>
                      <a:endParaRPr lang="zh-CN" sz="1400" kern="100" dirty="0">
                        <a:latin typeface="微软雅黑" panose="020B0503020204020204" pitchFamily="34" charset="-122"/>
                        <a:ea typeface="微软雅黑" panose="020B0503020204020204" pitchFamily="34" charset="-122"/>
                        <a:cs typeface="Times New Roman" panose="02020603050405020304"/>
                      </a:endParaRPr>
                    </a:p>
                  </a:txBody>
                  <a:tcPr marL="35620" marR="35620" marT="0" marB="0" anchor="ctr"/>
                </a:tc>
              </a:tr>
              <a:tr h="402254">
                <a:tc>
                  <a:txBody>
                    <a:bodyPr/>
                    <a:lstStyle/>
                    <a:p>
                      <a:pPr marL="0" indent="0" algn="ctr"/>
                      <a:r>
                        <a:rPr lang="zh-CN" sz="1400" kern="100" dirty="0">
                          <a:latin typeface="微软雅黑" panose="020B0503020204020204" pitchFamily="34" charset="-122"/>
                          <a:ea typeface="微软雅黑" panose="020B0503020204020204" pitchFamily="34" charset="-122"/>
                        </a:rPr>
                        <a:t>最小报价单位</a:t>
                      </a:r>
                      <a:endParaRPr lang="zh-CN" sz="1400" kern="100" dirty="0">
                        <a:latin typeface="微软雅黑" panose="020B0503020204020204" pitchFamily="34" charset="-122"/>
                        <a:ea typeface="微软雅黑" panose="020B0503020204020204" pitchFamily="34" charset="-122"/>
                        <a:cs typeface="Times New Roman" panose="02020603050405020304"/>
                      </a:endParaRPr>
                    </a:p>
                  </a:txBody>
                  <a:tcPr marL="35620" marR="35620" marT="0" marB="0" anchor="ctr"/>
                </a:tc>
                <a:tc>
                  <a:txBody>
                    <a:bodyPr/>
                    <a:lstStyle/>
                    <a:p>
                      <a:pPr indent="0"/>
                      <a:r>
                        <a:rPr lang="en-US" altLang="zh-CN" sz="1400" kern="100" dirty="0" smtClean="0">
                          <a:latin typeface="微软雅黑" panose="020B0503020204020204" pitchFamily="34" charset="-122"/>
                          <a:ea typeface="微软雅黑" panose="020B0503020204020204" pitchFamily="34" charset="-122"/>
                        </a:rPr>
                        <a:t>0.0001</a:t>
                      </a:r>
                      <a:endParaRPr lang="zh-CN" sz="1400" kern="100" dirty="0">
                        <a:latin typeface="微软雅黑" panose="020B0503020204020204" pitchFamily="34" charset="-122"/>
                        <a:ea typeface="微软雅黑" panose="020B0503020204020204" pitchFamily="34" charset="-122"/>
                        <a:cs typeface="Times New Roman" panose="02020603050405020304"/>
                      </a:endParaRPr>
                    </a:p>
                  </a:txBody>
                  <a:tcPr marL="35620" marR="35620" marT="0" marB="0" anchor="ctr"/>
                </a:tc>
              </a:tr>
              <a:tr h="390892">
                <a:tc>
                  <a:txBody>
                    <a:bodyPr/>
                    <a:lstStyle/>
                    <a:p>
                      <a:pPr marL="0" indent="0" algn="ctr"/>
                      <a:r>
                        <a:rPr lang="zh-CN" sz="1400" kern="100" dirty="0">
                          <a:latin typeface="微软雅黑" panose="020B0503020204020204" pitchFamily="34" charset="-122"/>
                          <a:ea typeface="微软雅黑" panose="020B0503020204020204" pitchFamily="34" charset="-122"/>
                        </a:rPr>
                        <a:t>交易最小单位</a:t>
                      </a:r>
                      <a:endParaRPr lang="zh-CN" sz="1400" kern="100" dirty="0">
                        <a:latin typeface="微软雅黑" panose="020B0503020204020204" pitchFamily="34" charset="-122"/>
                        <a:ea typeface="微软雅黑" panose="020B0503020204020204" pitchFamily="34" charset="-122"/>
                        <a:cs typeface="Times New Roman" panose="02020603050405020304"/>
                      </a:endParaRPr>
                    </a:p>
                  </a:txBody>
                  <a:tcPr marL="35620" marR="35620" marT="0" marB="0" anchor="ctr"/>
                </a:tc>
                <a:tc>
                  <a:txBody>
                    <a:bodyPr/>
                    <a:lstStyle/>
                    <a:p>
                      <a:pPr indent="0"/>
                      <a:r>
                        <a:rPr lang="en-US" sz="1400" kern="100" dirty="0" smtClean="0">
                          <a:latin typeface="微软雅黑" panose="020B0503020204020204" pitchFamily="34" charset="-122"/>
                          <a:ea typeface="微软雅黑" panose="020B0503020204020204" pitchFamily="34" charset="-122"/>
                        </a:rPr>
                        <a:t>1</a:t>
                      </a:r>
                      <a:r>
                        <a:rPr lang="zh-CN" sz="1400" kern="100" dirty="0" smtClean="0">
                          <a:latin typeface="微软雅黑" panose="020B0503020204020204" pitchFamily="34" charset="-122"/>
                          <a:ea typeface="微软雅黑" panose="020B0503020204020204" pitchFamily="34" charset="-122"/>
                        </a:rPr>
                        <a:t>张</a:t>
                      </a:r>
                      <a:endParaRPr lang="zh-CN" sz="1400" kern="100" dirty="0">
                        <a:latin typeface="微软雅黑" panose="020B0503020204020204" pitchFamily="34" charset="-122"/>
                        <a:ea typeface="微软雅黑" panose="020B0503020204020204" pitchFamily="34" charset="-122"/>
                        <a:cs typeface="Times New Roman" panose="02020603050405020304"/>
                      </a:endParaRPr>
                    </a:p>
                  </a:txBody>
                  <a:tcPr marL="35620" marR="35620" marT="0" marB="0" anchor="ctr"/>
                </a:tc>
              </a:tr>
              <a:tr h="359548">
                <a:tc>
                  <a:txBody>
                    <a:bodyPr/>
                    <a:lstStyle/>
                    <a:p>
                      <a:pPr marL="0" indent="0" algn="ctr"/>
                      <a:r>
                        <a:rPr lang="zh-CN" sz="1400" kern="100" dirty="0">
                          <a:latin typeface="微软雅黑" panose="020B0503020204020204" pitchFamily="34" charset="-122"/>
                          <a:ea typeface="微软雅黑" panose="020B0503020204020204" pitchFamily="34" charset="-122"/>
                        </a:rPr>
                        <a:t>交割方式</a:t>
                      </a:r>
                      <a:endParaRPr lang="zh-CN" sz="1400" kern="100" dirty="0">
                        <a:latin typeface="微软雅黑" panose="020B0503020204020204" pitchFamily="34" charset="-122"/>
                        <a:ea typeface="微软雅黑" panose="020B0503020204020204" pitchFamily="34" charset="-122"/>
                        <a:cs typeface="Times New Roman" panose="02020603050405020304"/>
                      </a:endParaRPr>
                    </a:p>
                  </a:txBody>
                  <a:tcPr marL="35620" marR="35620" marT="0" marB="0" anchor="ctr"/>
                </a:tc>
                <a:tc>
                  <a:txBody>
                    <a:bodyPr/>
                    <a:lstStyle/>
                    <a:p>
                      <a:pPr indent="0"/>
                      <a:r>
                        <a:rPr lang="zh-CN" sz="1400" kern="100" dirty="0">
                          <a:latin typeface="微软雅黑" panose="020B0503020204020204" pitchFamily="34" charset="-122"/>
                          <a:ea typeface="微软雅黑" panose="020B0503020204020204" pitchFamily="34" charset="-122"/>
                        </a:rPr>
                        <a:t>实物交割</a:t>
                      </a:r>
                      <a:endParaRPr lang="zh-CN" sz="1400" kern="100" dirty="0">
                        <a:latin typeface="微软雅黑" panose="020B0503020204020204" pitchFamily="34" charset="-122"/>
                        <a:ea typeface="微软雅黑" panose="020B0503020204020204" pitchFamily="34" charset="-122"/>
                        <a:cs typeface="Times New Roman" panose="02020603050405020304"/>
                      </a:endParaRPr>
                    </a:p>
                  </a:txBody>
                  <a:tcPr marL="35620" marR="35620" marT="0" marB="0" anchor="ctr"/>
                </a:tc>
              </a:tr>
            </a:tbl>
          </a:graphicData>
        </a:graphic>
      </p:graphicFrame>
      <p:sp>
        <p:nvSpPr>
          <p:cNvPr id="12327" name="灯片编号占位符 4"/>
          <p:cNvSpPr>
            <a:spLocks noGrp="1"/>
          </p:cNvSpPr>
          <p:nvPr>
            <p:ph type="sldNum" sz="quarter" idx="12"/>
          </p:nvPr>
        </p:nvSpPr>
        <p:spPr bwMode="auto">
          <a:ln>
            <a:miter lim="800000"/>
          </a:ln>
        </p:spPr>
        <p:txBody>
          <a:bodyPr vert="horz" wrap="square" lIns="91440" tIns="45720" rIns="91440" bIns="45720" numCol="1" anchor="t" anchorCtr="0" compatLnSpc="1"/>
          <a:lstStyle/>
          <a:p>
            <a:pPr fontAlgn="base">
              <a:spcBef>
                <a:spcPct val="0"/>
              </a:spcBef>
              <a:spcAft>
                <a:spcPct val="0"/>
              </a:spcAft>
              <a:defRPr/>
            </a:pPr>
            <a:endParaRPr lang="zh-CN" altLang="en-US" dirty="0" smtClean="0"/>
          </a:p>
        </p:txBody>
      </p:sp>
      <p:sp>
        <p:nvSpPr>
          <p:cNvPr id="11304" name="TextBox 5"/>
          <p:cNvSpPr txBox="1">
            <a:spLocks noChangeArrowheads="1"/>
          </p:cNvSpPr>
          <p:nvPr/>
        </p:nvSpPr>
        <p:spPr bwMode="auto">
          <a:xfrm>
            <a:off x="4286250" y="214313"/>
            <a:ext cx="4214813" cy="523875"/>
          </a:xfrm>
          <a:prstGeom prst="rect">
            <a:avLst/>
          </a:prstGeom>
          <a:noFill/>
          <a:ln w="9525">
            <a:noFill/>
            <a:miter lim="800000"/>
          </a:ln>
        </p:spPr>
        <p:txBody>
          <a:bodyPr>
            <a:spAutoFit/>
          </a:bodyPr>
          <a:lstStyle/>
          <a:p>
            <a:pPr algn="r"/>
            <a:r>
              <a:rPr lang="zh-CN" altLang="en-US" sz="2800" b="1">
                <a:latin typeface="微软雅黑" panose="020B0503020204020204" pitchFamily="34" charset="-122"/>
                <a:ea typeface="微软雅黑" panose="020B0503020204020204" pitchFamily="34" charset="-122"/>
              </a:rPr>
              <a:t>一、合约设计：合约条款</a:t>
            </a:r>
            <a:endParaRPr lang="zh-CN" altLang="en-US" sz="2800" b="1">
              <a:latin typeface="微软雅黑" panose="020B0503020204020204" pitchFamily="34" charset="-122"/>
              <a:ea typeface="微软雅黑" panose="020B0503020204020204" pitchFamily="34" charset="-122"/>
            </a:endParaRPr>
          </a:p>
        </p:txBody>
      </p:sp>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4" name="灯片编号占位符 1"/>
          <p:cNvSpPr>
            <a:spLocks noGrp="1"/>
          </p:cNvSpPr>
          <p:nvPr>
            <p:ph type="sldNum" sz="quarter" idx="12"/>
          </p:nvPr>
        </p:nvSpPr>
        <p:spPr bwMode="auto">
          <a:ln>
            <a:miter lim="800000"/>
          </a:ln>
        </p:spPr>
        <p:txBody>
          <a:bodyPr vert="horz" wrap="square" lIns="91440" tIns="45720" rIns="91440" bIns="45720" numCol="1" anchor="t" anchorCtr="0" compatLnSpc="1"/>
          <a:lstStyle/>
          <a:p>
            <a:pPr fontAlgn="base">
              <a:spcBef>
                <a:spcPct val="0"/>
              </a:spcBef>
              <a:spcAft>
                <a:spcPct val="0"/>
              </a:spcAft>
              <a:defRPr/>
            </a:pPr>
            <a:endParaRPr lang="zh-CN" altLang="en-US" dirty="0" smtClean="0"/>
          </a:p>
        </p:txBody>
      </p:sp>
      <p:sp>
        <p:nvSpPr>
          <p:cNvPr id="12291" name="矩形 2"/>
          <p:cNvSpPr>
            <a:spLocks noChangeArrowheads="1"/>
          </p:cNvSpPr>
          <p:nvPr/>
        </p:nvSpPr>
        <p:spPr bwMode="auto">
          <a:xfrm>
            <a:off x="611188" y="908050"/>
            <a:ext cx="7245350" cy="1878013"/>
          </a:xfrm>
          <a:prstGeom prst="rect">
            <a:avLst/>
          </a:prstGeom>
          <a:noFill/>
          <a:ln w="9525">
            <a:noFill/>
            <a:miter lim="800000"/>
          </a:ln>
        </p:spPr>
        <p:txBody>
          <a:bodyPr>
            <a:spAutoFit/>
          </a:bodyPr>
          <a:lstStyle/>
          <a:p>
            <a:r>
              <a:rPr lang="zh-CN" altLang="en-US" sz="2000" b="1" dirty="0">
                <a:latin typeface="微软雅黑" panose="020B0503020204020204" pitchFamily="34" charset="-122"/>
                <a:ea typeface="微软雅黑" panose="020B0503020204020204" pitchFamily="34" charset="-122"/>
              </a:rPr>
              <a:t>行权价格间距</a:t>
            </a:r>
            <a:endParaRPr lang="en-US" altLang="zh-CN" sz="2000" b="1" dirty="0">
              <a:latin typeface="微软雅黑" panose="020B0503020204020204" pitchFamily="34" charset="-122"/>
              <a:ea typeface="微软雅黑" panose="020B0503020204020204" pitchFamily="34" charset="-122"/>
            </a:endParaRPr>
          </a:p>
          <a:p>
            <a:endParaRPr lang="en-US" altLang="zh-CN" sz="1200" dirty="0">
              <a:latin typeface="微软雅黑" panose="020B0503020204020204" pitchFamily="34" charset="-122"/>
              <a:ea typeface="微软雅黑" panose="020B0503020204020204" pitchFamily="34" charset="-122"/>
            </a:endParaRPr>
          </a:p>
          <a:p>
            <a:endParaRPr lang="en-US" altLang="zh-CN" sz="2800" dirty="0">
              <a:latin typeface="微软雅黑" panose="020B0503020204020204" pitchFamily="34" charset="-122"/>
              <a:ea typeface="微软雅黑" panose="020B0503020204020204" pitchFamily="34" charset="-122"/>
            </a:endParaRPr>
          </a:p>
          <a:p>
            <a:endParaRPr lang="en-US" altLang="zh-CN" sz="2800" dirty="0">
              <a:latin typeface="微软雅黑" panose="020B0503020204020204" pitchFamily="34" charset="-122"/>
              <a:ea typeface="微软雅黑" panose="020B0503020204020204" pitchFamily="34" charset="-122"/>
            </a:endParaRPr>
          </a:p>
          <a:p>
            <a:endParaRPr lang="en-US" altLang="zh-CN" sz="2800" dirty="0">
              <a:latin typeface="微软雅黑" panose="020B0503020204020204" pitchFamily="34" charset="-122"/>
              <a:ea typeface="微软雅黑" panose="020B0503020204020204" pitchFamily="34" charset="-122"/>
            </a:endParaRPr>
          </a:p>
        </p:txBody>
      </p:sp>
      <p:sp>
        <p:nvSpPr>
          <p:cNvPr id="6" name="Rectangle 178"/>
          <p:cNvSpPr>
            <a:spLocks noChangeArrowheads="1"/>
          </p:cNvSpPr>
          <p:nvPr/>
        </p:nvSpPr>
        <p:spPr bwMode="gray">
          <a:xfrm>
            <a:off x="493713" y="981075"/>
            <a:ext cx="46037" cy="361950"/>
          </a:xfrm>
          <a:prstGeom prst="rect">
            <a:avLst/>
          </a:prstGeom>
          <a:solidFill>
            <a:srgbClr val="FF9900"/>
          </a:solidFill>
          <a:ln w="9525" algn="ctr">
            <a:noFill/>
            <a:miter lim="800000"/>
          </a:ln>
          <a:effectLst/>
        </p:spPr>
        <p:txBody>
          <a:bodyPr wrap="none" anchor="ctr"/>
          <a:lstStyle/>
          <a:p>
            <a:pPr fontAlgn="auto">
              <a:spcBef>
                <a:spcPts val="0"/>
              </a:spcBef>
              <a:spcAft>
                <a:spcPts val="0"/>
              </a:spcAft>
              <a:defRPr/>
            </a:pPr>
            <a:endParaRPr lang="zh-CN" altLang="en-US" kern="0">
              <a:solidFill>
                <a:sysClr val="windowText" lastClr="000000"/>
              </a:solidFill>
              <a:latin typeface="微软雅黑" panose="020B0503020204020204" pitchFamily="34" charset="-122"/>
              <a:ea typeface="微软雅黑" panose="020B0503020204020204" pitchFamily="34" charset="-122"/>
            </a:endParaRPr>
          </a:p>
        </p:txBody>
      </p:sp>
      <p:sp>
        <p:nvSpPr>
          <p:cNvPr id="7" name="右箭头 6"/>
          <p:cNvSpPr/>
          <p:nvPr/>
        </p:nvSpPr>
        <p:spPr>
          <a:xfrm>
            <a:off x="4140200" y="2286000"/>
            <a:ext cx="576263" cy="431800"/>
          </a:xfrm>
          <a:prstGeom prst="rightArrow">
            <a:avLst/>
          </a:prstGeom>
        </p:spPr>
        <p:style>
          <a:lnRef idx="2">
            <a:schemeClr val="accent3"/>
          </a:lnRef>
          <a:fillRef idx="1">
            <a:schemeClr val="lt1"/>
          </a:fillRef>
          <a:effectRef idx="0">
            <a:schemeClr val="accent3"/>
          </a:effectRef>
          <a:fontRef idx="minor">
            <a:schemeClr val="dk1"/>
          </a:fontRef>
        </p:style>
        <p:txBody>
          <a:bodyPr anchor="ctr"/>
          <a:lstStyle/>
          <a:p>
            <a:pPr algn="ctr" fontAlgn="auto">
              <a:spcBef>
                <a:spcPts val="0"/>
              </a:spcBef>
              <a:spcAft>
                <a:spcPts val="0"/>
              </a:spcAft>
              <a:defRPr/>
            </a:pPr>
            <a:endParaRPr lang="zh-CN" altLang="en-US"/>
          </a:p>
        </p:txBody>
      </p:sp>
      <p:sp>
        <p:nvSpPr>
          <p:cNvPr id="12294" name="TextBox 7"/>
          <p:cNvSpPr txBox="1">
            <a:spLocks noChangeArrowheads="1"/>
          </p:cNvSpPr>
          <p:nvPr/>
        </p:nvSpPr>
        <p:spPr bwMode="auto">
          <a:xfrm>
            <a:off x="5292725" y="1052513"/>
            <a:ext cx="863600" cy="3540125"/>
          </a:xfrm>
          <a:prstGeom prst="rect">
            <a:avLst/>
          </a:prstGeom>
          <a:noFill/>
          <a:ln w="9525">
            <a:noFill/>
            <a:miter lim="800000"/>
          </a:ln>
        </p:spPr>
        <p:txBody>
          <a:bodyPr>
            <a:spAutoFit/>
          </a:bodyPr>
          <a:lstStyle/>
          <a:p>
            <a:r>
              <a:rPr lang="en-US" altLang="zh-CN" sz="1600">
                <a:latin typeface="Calibri" panose="020F0502020204030204" pitchFamily="34" charset="0"/>
              </a:rPr>
              <a:t>0.05</a:t>
            </a:r>
            <a:endParaRPr lang="en-US" altLang="zh-CN" sz="1600">
              <a:latin typeface="Calibri" panose="020F0502020204030204" pitchFamily="34" charset="0"/>
            </a:endParaRPr>
          </a:p>
          <a:p>
            <a:r>
              <a:rPr lang="en-US" altLang="zh-CN" sz="1600">
                <a:latin typeface="Calibri" panose="020F0502020204030204" pitchFamily="34" charset="0"/>
              </a:rPr>
              <a:t>0.1</a:t>
            </a:r>
            <a:endParaRPr lang="en-US" altLang="zh-CN" sz="1600">
              <a:latin typeface="Calibri" panose="020F0502020204030204" pitchFamily="34" charset="0"/>
            </a:endParaRPr>
          </a:p>
          <a:p>
            <a:r>
              <a:rPr lang="en-US" altLang="zh-CN" sz="1600">
                <a:latin typeface="Calibri" panose="020F0502020204030204" pitchFamily="34" charset="0"/>
              </a:rPr>
              <a:t>.</a:t>
            </a:r>
            <a:endParaRPr lang="en-US" altLang="zh-CN" sz="1600">
              <a:latin typeface="Calibri" panose="020F0502020204030204" pitchFamily="34" charset="0"/>
            </a:endParaRPr>
          </a:p>
          <a:p>
            <a:r>
              <a:rPr lang="en-US" altLang="zh-CN" sz="1600">
                <a:latin typeface="Calibri" panose="020F0502020204030204" pitchFamily="34" charset="0"/>
              </a:rPr>
              <a:t>.</a:t>
            </a:r>
            <a:endParaRPr lang="en-US" altLang="zh-CN" sz="1600">
              <a:latin typeface="Calibri" panose="020F0502020204030204" pitchFamily="34" charset="0"/>
            </a:endParaRPr>
          </a:p>
          <a:p>
            <a:r>
              <a:rPr lang="en-US" altLang="zh-CN" sz="1600">
                <a:latin typeface="Calibri" panose="020F0502020204030204" pitchFamily="34" charset="0"/>
              </a:rPr>
              <a:t>2.9</a:t>
            </a:r>
            <a:endParaRPr lang="en-US" altLang="zh-CN" sz="1600">
              <a:latin typeface="Calibri" panose="020F0502020204030204" pitchFamily="34" charset="0"/>
            </a:endParaRPr>
          </a:p>
          <a:p>
            <a:r>
              <a:rPr lang="en-US" altLang="zh-CN" sz="1600">
                <a:latin typeface="Calibri" panose="020F0502020204030204" pitchFamily="34" charset="0"/>
              </a:rPr>
              <a:t>2.95</a:t>
            </a:r>
            <a:endParaRPr lang="en-US" altLang="zh-CN" sz="1600">
              <a:latin typeface="Calibri" panose="020F0502020204030204" pitchFamily="34" charset="0"/>
            </a:endParaRPr>
          </a:p>
          <a:p>
            <a:r>
              <a:rPr lang="en-US" altLang="zh-CN" sz="1600">
                <a:latin typeface="Calibri" panose="020F0502020204030204" pitchFamily="34" charset="0"/>
              </a:rPr>
              <a:t>3</a:t>
            </a:r>
            <a:endParaRPr lang="en-US" altLang="zh-CN" sz="1600">
              <a:latin typeface="Calibri" panose="020F0502020204030204" pitchFamily="34" charset="0"/>
            </a:endParaRPr>
          </a:p>
          <a:p>
            <a:r>
              <a:rPr lang="en-US" altLang="zh-CN" sz="1600">
                <a:latin typeface="Calibri" panose="020F0502020204030204" pitchFamily="34" charset="0"/>
              </a:rPr>
              <a:t>3.1</a:t>
            </a:r>
            <a:endParaRPr lang="en-US" altLang="zh-CN" sz="1600">
              <a:latin typeface="Calibri" panose="020F0502020204030204" pitchFamily="34" charset="0"/>
            </a:endParaRPr>
          </a:p>
          <a:p>
            <a:r>
              <a:rPr lang="en-US" altLang="zh-CN" sz="1600">
                <a:latin typeface="Calibri" panose="020F0502020204030204" pitchFamily="34" charset="0"/>
              </a:rPr>
              <a:t>3.2</a:t>
            </a:r>
            <a:endParaRPr lang="en-US" altLang="zh-CN" sz="1600">
              <a:latin typeface="Calibri" panose="020F0502020204030204" pitchFamily="34" charset="0"/>
            </a:endParaRPr>
          </a:p>
          <a:p>
            <a:r>
              <a:rPr lang="en-US" altLang="zh-CN" sz="1600">
                <a:latin typeface="Calibri" panose="020F0502020204030204" pitchFamily="34" charset="0"/>
              </a:rPr>
              <a:t>.</a:t>
            </a:r>
            <a:endParaRPr lang="en-US" altLang="zh-CN" sz="1600">
              <a:latin typeface="Calibri" panose="020F0502020204030204" pitchFamily="34" charset="0"/>
            </a:endParaRPr>
          </a:p>
          <a:p>
            <a:r>
              <a:rPr lang="en-US" altLang="zh-CN" sz="1600">
                <a:latin typeface="Calibri" panose="020F0502020204030204" pitchFamily="34" charset="0"/>
              </a:rPr>
              <a:t>5</a:t>
            </a:r>
            <a:endParaRPr lang="en-US" altLang="zh-CN" sz="1600">
              <a:latin typeface="Calibri" panose="020F0502020204030204" pitchFamily="34" charset="0"/>
            </a:endParaRPr>
          </a:p>
          <a:p>
            <a:r>
              <a:rPr lang="en-US" altLang="zh-CN" sz="1600">
                <a:latin typeface="Calibri" panose="020F0502020204030204" pitchFamily="34" charset="0"/>
              </a:rPr>
              <a:t>5.25</a:t>
            </a:r>
            <a:endParaRPr lang="en-US" altLang="zh-CN" sz="1600">
              <a:latin typeface="Calibri" panose="020F0502020204030204" pitchFamily="34" charset="0"/>
            </a:endParaRPr>
          </a:p>
          <a:p>
            <a:r>
              <a:rPr lang="en-US" altLang="zh-CN" sz="1600">
                <a:latin typeface="Calibri" panose="020F0502020204030204" pitchFamily="34" charset="0"/>
              </a:rPr>
              <a:t>.</a:t>
            </a:r>
            <a:endParaRPr lang="en-US" altLang="zh-CN" sz="1600">
              <a:latin typeface="Calibri" panose="020F0502020204030204" pitchFamily="34" charset="0"/>
            </a:endParaRPr>
          </a:p>
          <a:p>
            <a:endParaRPr lang="en-US" altLang="zh-CN" sz="1600">
              <a:latin typeface="Calibri" panose="020F0502020204030204" pitchFamily="34" charset="0"/>
            </a:endParaRPr>
          </a:p>
        </p:txBody>
      </p:sp>
      <p:sp>
        <p:nvSpPr>
          <p:cNvPr id="12295" name="TextBox 8"/>
          <p:cNvSpPr txBox="1">
            <a:spLocks noChangeArrowheads="1"/>
          </p:cNvSpPr>
          <p:nvPr/>
        </p:nvSpPr>
        <p:spPr bwMode="auto">
          <a:xfrm>
            <a:off x="7885113" y="1052513"/>
            <a:ext cx="719137" cy="3046412"/>
          </a:xfrm>
          <a:prstGeom prst="rect">
            <a:avLst/>
          </a:prstGeom>
          <a:noFill/>
          <a:ln w="9525">
            <a:noFill/>
            <a:miter lim="800000"/>
          </a:ln>
        </p:spPr>
        <p:txBody>
          <a:bodyPr>
            <a:spAutoFit/>
          </a:bodyPr>
          <a:lstStyle/>
          <a:p>
            <a:r>
              <a:rPr lang="en-US" altLang="zh-CN" sz="1600">
                <a:latin typeface="Calibri" panose="020F0502020204030204" pitchFamily="34" charset="0"/>
              </a:rPr>
              <a:t>50</a:t>
            </a:r>
            <a:endParaRPr lang="en-US" altLang="zh-CN" sz="1600">
              <a:latin typeface="Calibri" panose="020F0502020204030204" pitchFamily="34" charset="0"/>
            </a:endParaRPr>
          </a:p>
          <a:p>
            <a:r>
              <a:rPr lang="en-US" altLang="zh-CN" sz="1600">
                <a:latin typeface="Calibri" panose="020F0502020204030204" pitchFamily="34" charset="0"/>
              </a:rPr>
              <a:t>52.5</a:t>
            </a:r>
            <a:endParaRPr lang="en-US" altLang="zh-CN" sz="1600">
              <a:latin typeface="Calibri" panose="020F0502020204030204" pitchFamily="34" charset="0"/>
            </a:endParaRPr>
          </a:p>
          <a:p>
            <a:r>
              <a:rPr lang="en-US" altLang="zh-CN" sz="1600">
                <a:latin typeface="Calibri" panose="020F0502020204030204" pitchFamily="34" charset="0"/>
              </a:rPr>
              <a:t>.</a:t>
            </a:r>
            <a:endParaRPr lang="en-US" altLang="zh-CN" sz="1600">
              <a:latin typeface="Calibri" panose="020F0502020204030204" pitchFamily="34" charset="0"/>
            </a:endParaRPr>
          </a:p>
          <a:p>
            <a:r>
              <a:rPr lang="en-US" altLang="zh-CN" sz="1600">
                <a:latin typeface="Calibri" panose="020F0502020204030204" pitchFamily="34" charset="0"/>
              </a:rPr>
              <a:t>.</a:t>
            </a:r>
            <a:endParaRPr lang="en-US" altLang="zh-CN" sz="1600">
              <a:latin typeface="Calibri" panose="020F0502020204030204" pitchFamily="34" charset="0"/>
            </a:endParaRPr>
          </a:p>
          <a:p>
            <a:r>
              <a:rPr lang="en-US" altLang="zh-CN" sz="1600">
                <a:latin typeface="Calibri" panose="020F0502020204030204" pitchFamily="34" charset="0"/>
              </a:rPr>
              <a:t>.</a:t>
            </a:r>
            <a:endParaRPr lang="en-US" altLang="zh-CN" sz="1600">
              <a:latin typeface="Calibri" panose="020F0502020204030204" pitchFamily="34" charset="0"/>
            </a:endParaRPr>
          </a:p>
          <a:p>
            <a:r>
              <a:rPr lang="en-US" altLang="zh-CN" sz="1600">
                <a:latin typeface="Calibri" panose="020F0502020204030204" pitchFamily="34" charset="0"/>
              </a:rPr>
              <a:t>100</a:t>
            </a:r>
            <a:endParaRPr lang="en-US" altLang="zh-CN" sz="1600">
              <a:latin typeface="Calibri" panose="020F0502020204030204" pitchFamily="34" charset="0"/>
            </a:endParaRPr>
          </a:p>
          <a:p>
            <a:r>
              <a:rPr lang="en-US" altLang="zh-CN" sz="1600">
                <a:latin typeface="Calibri" panose="020F0502020204030204" pitchFamily="34" charset="0"/>
              </a:rPr>
              <a:t>105</a:t>
            </a:r>
            <a:endParaRPr lang="en-US" altLang="zh-CN" sz="1600">
              <a:latin typeface="Calibri" panose="020F0502020204030204" pitchFamily="34" charset="0"/>
            </a:endParaRPr>
          </a:p>
          <a:p>
            <a:r>
              <a:rPr lang="en-US" altLang="zh-CN" sz="1600">
                <a:latin typeface="Calibri" panose="020F0502020204030204" pitchFamily="34" charset="0"/>
              </a:rPr>
              <a:t>.</a:t>
            </a:r>
            <a:endParaRPr lang="en-US" altLang="zh-CN" sz="1600">
              <a:latin typeface="Calibri" panose="020F0502020204030204" pitchFamily="34" charset="0"/>
            </a:endParaRPr>
          </a:p>
          <a:p>
            <a:r>
              <a:rPr lang="en-US" altLang="zh-CN" sz="1600">
                <a:latin typeface="Calibri" panose="020F0502020204030204" pitchFamily="34" charset="0"/>
              </a:rPr>
              <a:t>..</a:t>
            </a:r>
            <a:endParaRPr lang="en-US" altLang="zh-CN" sz="1600">
              <a:latin typeface="Calibri" panose="020F0502020204030204" pitchFamily="34" charset="0"/>
            </a:endParaRPr>
          </a:p>
          <a:p>
            <a:r>
              <a:rPr lang="en-US" altLang="zh-CN" sz="1600">
                <a:latin typeface="Calibri" panose="020F0502020204030204" pitchFamily="34" charset="0"/>
              </a:rPr>
              <a:t>.</a:t>
            </a:r>
            <a:endParaRPr lang="en-US" altLang="zh-CN" sz="1600">
              <a:latin typeface="Calibri" panose="020F0502020204030204" pitchFamily="34" charset="0"/>
            </a:endParaRPr>
          </a:p>
          <a:p>
            <a:r>
              <a:rPr lang="en-US" altLang="zh-CN" sz="1600">
                <a:latin typeface="Calibri" panose="020F0502020204030204" pitchFamily="34" charset="0"/>
              </a:rPr>
              <a:t>.</a:t>
            </a:r>
            <a:endParaRPr lang="en-US" altLang="zh-CN" sz="1600">
              <a:latin typeface="Calibri" panose="020F0502020204030204" pitchFamily="34" charset="0"/>
            </a:endParaRPr>
          </a:p>
          <a:p>
            <a:endParaRPr lang="zh-CN" altLang="en-US" sz="1600">
              <a:latin typeface="Calibri" panose="020F0502020204030204" pitchFamily="34" charset="0"/>
            </a:endParaRPr>
          </a:p>
        </p:txBody>
      </p:sp>
      <p:sp>
        <p:nvSpPr>
          <p:cNvPr id="12296" name="TextBox 10"/>
          <p:cNvSpPr txBox="1">
            <a:spLocks noChangeArrowheads="1"/>
          </p:cNvSpPr>
          <p:nvPr/>
        </p:nvSpPr>
        <p:spPr bwMode="auto">
          <a:xfrm>
            <a:off x="6588125" y="1052513"/>
            <a:ext cx="792163" cy="2800350"/>
          </a:xfrm>
          <a:prstGeom prst="rect">
            <a:avLst/>
          </a:prstGeom>
          <a:noFill/>
          <a:ln w="9525">
            <a:noFill/>
            <a:miter lim="800000"/>
          </a:ln>
        </p:spPr>
        <p:txBody>
          <a:bodyPr>
            <a:spAutoFit/>
          </a:bodyPr>
          <a:lstStyle/>
          <a:p>
            <a:r>
              <a:rPr lang="en-US" altLang="zh-CN" sz="1600">
                <a:latin typeface="Calibri" panose="020F0502020204030204" pitchFamily="34" charset="0"/>
              </a:rPr>
              <a:t>10</a:t>
            </a:r>
            <a:endParaRPr lang="en-US" altLang="zh-CN" sz="1600">
              <a:latin typeface="Calibri" panose="020F0502020204030204" pitchFamily="34" charset="0"/>
            </a:endParaRPr>
          </a:p>
          <a:p>
            <a:r>
              <a:rPr lang="en-US" altLang="zh-CN" sz="1600">
                <a:latin typeface="Calibri" panose="020F0502020204030204" pitchFamily="34" charset="0"/>
              </a:rPr>
              <a:t>10.5</a:t>
            </a:r>
            <a:endParaRPr lang="en-US" altLang="zh-CN" sz="1600">
              <a:latin typeface="Calibri" panose="020F0502020204030204" pitchFamily="34" charset="0"/>
            </a:endParaRPr>
          </a:p>
          <a:p>
            <a:r>
              <a:rPr lang="en-US" altLang="zh-CN" sz="1600">
                <a:latin typeface="Calibri" panose="020F0502020204030204" pitchFamily="34" charset="0"/>
              </a:rPr>
              <a:t>.</a:t>
            </a:r>
            <a:endParaRPr lang="en-US" altLang="zh-CN" sz="1600">
              <a:latin typeface="Calibri" panose="020F0502020204030204" pitchFamily="34" charset="0"/>
            </a:endParaRPr>
          </a:p>
          <a:p>
            <a:r>
              <a:rPr lang="en-US" altLang="zh-CN" sz="1600">
                <a:latin typeface="Calibri" panose="020F0502020204030204" pitchFamily="34" charset="0"/>
              </a:rPr>
              <a:t>.</a:t>
            </a:r>
            <a:endParaRPr lang="en-US" altLang="zh-CN" sz="1600">
              <a:latin typeface="Calibri" panose="020F0502020204030204" pitchFamily="34" charset="0"/>
            </a:endParaRPr>
          </a:p>
          <a:p>
            <a:r>
              <a:rPr lang="en-US" altLang="zh-CN" sz="1600">
                <a:latin typeface="Calibri" panose="020F0502020204030204" pitchFamily="34" charset="0"/>
              </a:rPr>
              <a:t>.</a:t>
            </a:r>
            <a:endParaRPr lang="en-US" altLang="zh-CN" sz="1600">
              <a:latin typeface="Calibri" panose="020F0502020204030204" pitchFamily="34" charset="0"/>
            </a:endParaRPr>
          </a:p>
          <a:p>
            <a:r>
              <a:rPr lang="en-US" altLang="zh-CN" sz="1600">
                <a:latin typeface="Calibri" panose="020F0502020204030204" pitchFamily="34" charset="0"/>
              </a:rPr>
              <a:t>.</a:t>
            </a:r>
            <a:endParaRPr lang="en-US" altLang="zh-CN" sz="1600">
              <a:latin typeface="Calibri" panose="020F0502020204030204" pitchFamily="34" charset="0"/>
            </a:endParaRPr>
          </a:p>
          <a:p>
            <a:r>
              <a:rPr lang="en-US" altLang="zh-CN" sz="1600">
                <a:latin typeface="Calibri" panose="020F0502020204030204" pitchFamily="34" charset="0"/>
              </a:rPr>
              <a:t>20</a:t>
            </a:r>
            <a:endParaRPr lang="en-US" altLang="zh-CN" sz="1600">
              <a:latin typeface="Calibri" panose="020F0502020204030204" pitchFamily="34" charset="0"/>
            </a:endParaRPr>
          </a:p>
          <a:p>
            <a:r>
              <a:rPr lang="en-US" altLang="zh-CN" sz="1600">
                <a:latin typeface="Calibri" panose="020F0502020204030204" pitchFamily="34" charset="0"/>
              </a:rPr>
              <a:t>21</a:t>
            </a:r>
            <a:endParaRPr lang="en-US" altLang="zh-CN" sz="1600">
              <a:latin typeface="Calibri" panose="020F0502020204030204" pitchFamily="34" charset="0"/>
            </a:endParaRPr>
          </a:p>
          <a:p>
            <a:r>
              <a:rPr lang="en-US" altLang="zh-CN" sz="1600">
                <a:latin typeface="Calibri" panose="020F0502020204030204" pitchFamily="34" charset="0"/>
              </a:rPr>
              <a:t>.</a:t>
            </a:r>
            <a:endParaRPr lang="en-US" altLang="zh-CN" sz="1600">
              <a:latin typeface="Calibri" panose="020F0502020204030204" pitchFamily="34" charset="0"/>
            </a:endParaRPr>
          </a:p>
          <a:p>
            <a:r>
              <a:rPr lang="en-US" altLang="zh-CN" sz="1600">
                <a:latin typeface="Calibri" panose="020F0502020204030204" pitchFamily="34" charset="0"/>
              </a:rPr>
              <a:t>.</a:t>
            </a:r>
            <a:endParaRPr lang="en-US" altLang="zh-CN" sz="1600">
              <a:latin typeface="Calibri" panose="020F0502020204030204" pitchFamily="34" charset="0"/>
            </a:endParaRPr>
          </a:p>
          <a:p>
            <a:r>
              <a:rPr lang="en-US" altLang="zh-CN" sz="1600">
                <a:latin typeface="Calibri" panose="020F0502020204030204" pitchFamily="34" charset="0"/>
              </a:rPr>
              <a:t>.</a:t>
            </a:r>
            <a:endParaRPr lang="zh-CN" altLang="en-US" sz="1600">
              <a:latin typeface="Calibri" panose="020F0502020204030204" pitchFamily="34" charset="0"/>
            </a:endParaRPr>
          </a:p>
        </p:txBody>
      </p:sp>
      <p:sp>
        <p:nvSpPr>
          <p:cNvPr id="12297" name="TextBox 12"/>
          <p:cNvSpPr txBox="1">
            <a:spLocks noChangeArrowheads="1"/>
          </p:cNvSpPr>
          <p:nvPr/>
        </p:nvSpPr>
        <p:spPr bwMode="auto">
          <a:xfrm>
            <a:off x="4286250" y="214313"/>
            <a:ext cx="4214813" cy="523875"/>
          </a:xfrm>
          <a:prstGeom prst="rect">
            <a:avLst/>
          </a:prstGeom>
          <a:noFill/>
          <a:ln w="9525">
            <a:noFill/>
            <a:miter lim="800000"/>
          </a:ln>
        </p:spPr>
        <p:txBody>
          <a:bodyPr>
            <a:spAutoFit/>
          </a:bodyPr>
          <a:lstStyle/>
          <a:p>
            <a:pPr algn="r"/>
            <a:r>
              <a:rPr lang="zh-CN" altLang="en-US" sz="2800" b="1">
                <a:latin typeface="微软雅黑" panose="020B0503020204020204" pitchFamily="34" charset="-122"/>
                <a:ea typeface="微软雅黑" panose="020B0503020204020204" pitchFamily="34" charset="-122"/>
              </a:rPr>
              <a:t>一、合约设计：合约条款</a:t>
            </a:r>
            <a:endParaRPr lang="zh-CN" altLang="en-US" sz="2800" b="1">
              <a:latin typeface="微软雅黑" panose="020B0503020204020204" pitchFamily="34" charset="-122"/>
              <a:ea typeface="微软雅黑" panose="020B0503020204020204" pitchFamily="34" charset="-122"/>
            </a:endParaRPr>
          </a:p>
        </p:txBody>
      </p:sp>
      <p:sp>
        <p:nvSpPr>
          <p:cNvPr id="12298" name="TextBox 13"/>
          <p:cNvSpPr txBox="1">
            <a:spLocks noChangeArrowheads="1"/>
          </p:cNvSpPr>
          <p:nvPr/>
        </p:nvSpPr>
        <p:spPr bwMode="auto">
          <a:xfrm>
            <a:off x="3851275" y="4724400"/>
            <a:ext cx="5184775" cy="1016000"/>
          </a:xfrm>
          <a:prstGeom prst="rect">
            <a:avLst/>
          </a:prstGeom>
          <a:noFill/>
          <a:ln w="19050">
            <a:solidFill>
              <a:srgbClr val="FF3300"/>
            </a:solidFill>
            <a:miter lim="800000"/>
          </a:ln>
        </p:spPr>
        <p:txBody>
          <a:bodyPr>
            <a:spAutoFit/>
          </a:bodyPr>
          <a:lstStyle/>
          <a:p>
            <a:r>
              <a:rPr lang="zh-CN" altLang="en-US" sz="1600" b="1">
                <a:latin typeface="微软雅黑" panose="020B0503020204020204" pitchFamily="34" charset="-122"/>
                <a:ea typeface="微软雅黑" panose="020B0503020204020204" pitchFamily="34" charset="-122"/>
              </a:rPr>
              <a:t>如何确定平值期权（靠档）的行权价？</a:t>
            </a:r>
            <a:endParaRPr lang="en-US" altLang="zh-CN" sz="1600" b="1">
              <a:latin typeface="微软雅黑" panose="020B0503020204020204" pitchFamily="34" charset="-122"/>
              <a:ea typeface="微软雅黑" panose="020B0503020204020204" pitchFamily="34" charset="-122"/>
            </a:endParaRPr>
          </a:p>
          <a:p>
            <a:endParaRPr lang="en-US" altLang="zh-CN" sz="1600">
              <a:latin typeface="微软雅黑" panose="020B0503020204020204" pitchFamily="34" charset="-122"/>
              <a:ea typeface="微软雅黑" panose="020B0503020204020204" pitchFamily="34" charset="-122"/>
            </a:endParaRPr>
          </a:p>
          <a:p>
            <a:r>
              <a:rPr lang="zh-CN" altLang="en-US" sz="1400">
                <a:latin typeface="微软雅黑" panose="020B0503020204020204" pitchFamily="34" charset="-122"/>
                <a:ea typeface="微软雅黑" panose="020B0503020204020204" pitchFamily="34" charset="-122"/>
              </a:rPr>
              <a:t>例：标的证券价格</a:t>
            </a:r>
            <a:r>
              <a:rPr lang="en-US" altLang="zh-CN" sz="1400">
                <a:latin typeface="微软雅黑" panose="020B0503020204020204" pitchFamily="34" charset="-122"/>
                <a:ea typeface="微软雅黑" panose="020B0503020204020204" pitchFamily="34" charset="-122"/>
              </a:rPr>
              <a:t>2.93</a:t>
            </a:r>
            <a:r>
              <a:rPr lang="zh-CN" altLang="en-US" sz="1400">
                <a:latin typeface="微软雅黑" panose="020B0503020204020204" pitchFamily="34" charset="-122"/>
                <a:ea typeface="微软雅黑" panose="020B0503020204020204" pitchFamily="34" charset="-122"/>
              </a:rPr>
              <a:t>元，</a:t>
            </a:r>
            <a:r>
              <a:rPr lang="en-US" altLang="zh-CN" sz="1400">
                <a:latin typeface="微软雅黑" panose="020B0503020204020204" pitchFamily="34" charset="-122"/>
                <a:ea typeface="微软雅黑" panose="020B0503020204020204" pitchFamily="34" charset="-122"/>
              </a:rPr>
              <a:t>“</a:t>
            </a:r>
            <a:r>
              <a:rPr lang="zh-CN" altLang="en-US" sz="1400">
                <a:latin typeface="微软雅黑" panose="020B0503020204020204" pitchFamily="34" charset="-122"/>
                <a:ea typeface="微软雅黑" panose="020B0503020204020204" pitchFamily="34" charset="-122"/>
              </a:rPr>
              <a:t>平值期权</a:t>
            </a:r>
            <a:r>
              <a:rPr lang="en-US" altLang="zh-CN" sz="1400">
                <a:latin typeface="微软雅黑" panose="020B0503020204020204" pitchFamily="34" charset="-122"/>
                <a:ea typeface="微软雅黑" panose="020B0503020204020204" pitchFamily="34" charset="-122"/>
              </a:rPr>
              <a:t>“</a:t>
            </a:r>
            <a:r>
              <a:rPr lang="zh-CN" altLang="en-US" sz="1400">
                <a:latin typeface="微软雅黑" panose="020B0503020204020204" pitchFamily="34" charset="-122"/>
                <a:ea typeface="微软雅黑" panose="020B0503020204020204" pitchFamily="34" charset="-122"/>
              </a:rPr>
              <a:t>（靠档）行权价</a:t>
            </a:r>
            <a:r>
              <a:rPr lang="en-US" altLang="zh-CN" sz="1400">
                <a:latin typeface="微软雅黑" panose="020B0503020204020204" pitchFamily="34" charset="-122"/>
                <a:ea typeface="微软雅黑" panose="020B0503020204020204" pitchFamily="34" charset="-122"/>
              </a:rPr>
              <a:t>2.95</a:t>
            </a:r>
            <a:r>
              <a:rPr lang="zh-CN" altLang="en-US" sz="1400">
                <a:latin typeface="微软雅黑" panose="020B0503020204020204" pitchFamily="34" charset="-122"/>
                <a:ea typeface="微软雅黑" panose="020B0503020204020204" pitchFamily="34" charset="-122"/>
              </a:rPr>
              <a:t>元</a:t>
            </a:r>
            <a:endParaRPr lang="en-US" altLang="zh-CN" sz="1400">
              <a:latin typeface="微软雅黑" panose="020B0503020204020204" pitchFamily="34" charset="-122"/>
              <a:ea typeface="微软雅黑" panose="020B0503020204020204" pitchFamily="34" charset="-122"/>
            </a:endParaRPr>
          </a:p>
          <a:p>
            <a:r>
              <a:rPr lang="zh-CN" altLang="en-US" sz="1400">
                <a:latin typeface="微软雅黑" panose="020B0503020204020204" pitchFamily="34" charset="-122"/>
                <a:ea typeface="微软雅黑" panose="020B0503020204020204" pitchFamily="34" charset="-122"/>
              </a:rPr>
              <a:t>       标的证券价格</a:t>
            </a:r>
            <a:r>
              <a:rPr lang="en-US" altLang="zh-CN" sz="1400">
                <a:latin typeface="微软雅黑" panose="020B0503020204020204" pitchFamily="34" charset="-122"/>
                <a:ea typeface="微软雅黑" panose="020B0503020204020204" pitchFamily="34" charset="-122"/>
              </a:rPr>
              <a:t>3.05</a:t>
            </a:r>
            <a:r>
              <a:rPr lang="zh-CN" altLang="en-US" sz="1400">
                <a:latin typeface="微软雅黑" panose="020B0503020204020204" pitchFamily="34" charset="-122"/>
                <a:ea typeface="微软雅黑" panose="020B0503020204020204" pitchFamily="34" charset="-122"/>
              </a:rPr>
              <a:t>元，</a:t>
            </a:r>
            <a:r>
              <a:rPr lang="en-US" altLang="zh-CN" sz="1400">
                <a:latin typeface="微软雅黑" panose="020B0503020204020204" pitchFamily="34" charset="-122"/>
                <a:ea typeface="微软雅黑" panose="020B0503020204020204" pitchFamily="34" charset="-122"/>
              </a:rPr>
              <a:t> “</a:t>
            </a:r>
            <a:r>
              <a:rPr lang="zh-CN" altLang="en-US" sz="1400">
                <a:latin typeface="微软雅黑" panose="020B0503020204020204" pitchFamily="34" charset="-122"/>
                <a:ea typeface="微软雅黑" panose="020B0503020204020204" pitchFamily="34" charset="-122"/>
              </a:rPr>
              <a:t>平值期权</a:t>
            </a:r>
            <a:r>
              <a:rPr lang="en-US" altLang="zh-CN" sz="1400">
                <a:latin typeface="微软雅黑" panose="020B0503020204020204" pitchFamily="34" charset="-122"/>
                <a:ea typeface="微软雅黑" panose="020B0503020204020204" pitchFamily="34" charset="-122"/>
              </a:rPr>
              <a:t>“</a:t>
            </a:r>
            <a:r>
              <a:rPr lang="zh-CN" altLang="en-US" sz="1400">
                <a:latin typeface="微软雅黑" panose="020B0503020204020204" pitchFamily="34" charset="-122"/>
                <a:ea typeface="微软雅黑" panose="020B0503020204020204" pitchFamily="34" charset="-122"/>
              </a:rPr>
              <a:t>（靠档）行权价</a:t>
            </a:r>
            <a:r>
              <a:rPr lang="en-US" altLang="zh-CN" sz="1400">
                <a:latin typeface="微软雅黑" panose="020B0503020204020204" pitchFamily="34" charset="-122"/>
                <a:ea typeface="微软雅黑" panose="020B0503020204020204" pitchFamily="34" charset="-122"/>
              </a:rPr>
              <a:t>3.1</a:t>
            </a:r>
            <a:r>
              <a:rPr lang="zh-CN" altLang="en-US" sz="1400">
                <a:latin typeface="微软雅黑" panose="020B0503020204020204" pitchFamily="34" charset="-122"/>
                <a:ea typeface="微软雅黑" panose="020B0503020204020204" pitchFamily="34" charset="-122"/>
              </a:rPr>
              <a:t>元</a:t>
            </a:r>
            <a:endParaRPr lang="zh-CN" altLang="en-US" sz="1600">
              <a:latin typeface="微软雅黑" panose="020B0503020204020204" pitchFamily="34" charset="-122"/>
              <a:ea typeface="微软雅黑" panose="020B0503020204020204" pitchFamily="34" charset="-122"/>
            </a:endParaRPr>
          </a:p>
        </p:txBody>
      </p:sp>
      <p:sp>
        <p:nvSpPr>
          <p:cNvPr id="12" name="矩形 11"/>
          <p:cNvSpPr/>
          <p:nvPr/>
        </p:nvSpPr>
        <p:spPr>
          <a:xfrm>
            <a:off x="5076825" y="908050"/>
            <a:ext cx="3455988" cy="3592513"/>
          </a:xfrm>
          <a:prstGeom prst="rect">
            <a:avLst/>
          </a:prstGeom>
          <a:noFill/>
          <a:ln>
            <a:prstDash val="dash"/>
          </a:ln>
        </p:spPr>
        <p:style>
          <a:lnRef idx="2">
            <a:schemeClr val="accent3"/>
          </a:lnRef>
          <a:fillRef idx="1">
            <a:schemeClr val="lt1"/>
          </a:fillRef>
          <a:effectRef idx="0">
            <a:schemeClr val="accent3"/>
          </a:effectRef>
          <a:fontRef idx="minor">
            <a:schemeClr val="dk1"/>
          </a:fontRef>
        </p:style>
        <p:txBody>
          <a:bodyPr anchor="ctr"/>
          <a:lstStyle/>
          <a:p>
            <a:pPr algn="ctr" fontAlgn="auto">
              <a:spcBef>
                <a:spcPts val="0"/>
              </a:spcBef>
              <a:spcAft>
                <a:spcPts val="0"/>
              </a:spcAft>
              <a:defRPr/>
            </a:pPr>
            <a:endParaRPr lang="zh-CN" altLang="en-US"/>
          </a:p>
        </p:txBody>
      </p:sp>
      <p:graphicFrame>
        <p:nvGraphicFramePr>
          <p:cNvPr id="13" name="表格 12"/>
          <p:cNvGraphicFramePr>
            <a:graphicFrameLocks noGrp="1"/>
          </p:cNvGraphicFramePr>
          <p:nvPr/>
        </p:nvGraphicFramePr>
        <p:xfrm>
          <a:off x="428625" y="1785938"/>
          <a:ext cx="3096345" cy="2172464"/>
        </p:xfrm>
        <a:graphic>
          <a:graphicData uri="http://schemas.openxmlformats.org/drawingml/2006/table">
            <a:tbl>
              <a:tblPr firstRow="1">
                <a:tableStyleId>{1FECB4D8-DB02-4DC6-A0A2-4F2EBAE1DC90}</a:tableStyleId>
              </a:tblPr>
              <a:tblGrid>
                <a:gridCol w="504056"/>
                <a:gridCol w="1368152"/>
                <a:gridCol w="1224137"/>
              </a:tblGrid>
              <a:tr h="360218">
                <a:tc rowSpan="8">
                  <a:txBody>
                    <a:bodyPr/>
                    <a:lstStyle/>
                    <a:p>
                      <a:pPr indent="0" algn="ctr">
                        <a:lnSpc>
                          <a:spcPct val="100000"/>
                        </a:lnSpc>
                        <a:spcAft>
                          <a:spcPts val="0"/>
                        </a:spcAft>
                      </a:pPr>
                      <a:r>
                        <a:rPr lang="en-US" altLang="zh-CN" sz="1000" kern="100" dirty="0" smtClean="0">
                          <a:latin typeface="微软雅黑" panose="020B0503020204020204" pitchFamily="34" charset="-122"/>
                          <a:ea typeface="微软雅黑" panose="020B0503020204020204" pitchFamily="34" charset="-122"/>
                          <a:cs typeface="Times New Roman" panose="02020603050405020304"/>
                        </a:rPr>
                        <a:t>ETF</a:t>
                      </a:r>
                      <a:endParaRPr lang="en-US" altLang="zh-CN" sz="1000" kern="100" dirty="0" smtClean="0">
                        <a:latin typeface="微软雅黑" panose="020B0503020204020204" pitchFamily="34" charset="-122"/>
                        <a:ea typeface="微软雅黑" panose="020B0503020204020204" pitchFamily="34" charset="-122"/>
                        <a:cs typeface="Times New Roman" panose="02020603050405020304"/>
                      </a:endParaRPr>
                    </a:p>
                    <a:p>
                      <a:pPr indent="0" algn="ctr">
                        <a:lnSpc>
                          <a:spcPct val="100000"/>
                        </a:lnSpc>
                        <a:spcAft>
                          <a:spcPts val="0"/>
                        </a:spcAft>
                      </a:pPr>
                      <a:r>
                        <a:rPr lang="zh-CN" altLang="en-US" sz="1000" kern="100" dirty="0" smtClean="0">
                          <a:latin typeface="微软雅黑" panose="020B0503020204020204" pitchFamily="34" charset="-122"/>
                          <a:ea typeface="微软雅黑" panose="020B0503020204020204" pitchFamily="34" charset="-122"/>
                          <a:cs typeface="Times New Roman" panose="02020603050405020304"/>
                        </a:rPr>
                        <a:t>期权</a:t>
                      </a:r>
                      <a:endParaRPr lang="zh-CN" sz="1000" kern="100" dirty="0">
                        <a:latin typeface="微软雅黑" panose="020B0503020204020204" pitchFamily="34" charset="-122"/>
                        <a:ea typeface="微软雅黑" panose="020B0503020204020204" pitchFamily="34" charset="-122"/>
                        <a:cs typeface="Times New Roman" panose="02020603050405020304"/>
                      </a:endParaRPr>
                    </a:p>
                  </a:txBody>
                  <a:tcPr marL="68580" marR="68580" marT="0" marB="0" anchor="ctr"/>
                </a:tc>
                <a:tc>
                  <a:txBody>
                    <a:bodyPr/>
                    <a:lstStyle/>
                    <a:p>
                      <a:pPr indent="0" algn="ctr">
                        <a:lnSpc>
                          <a:spcPct val="100000"/>
                        </a:lnSpc>
                        <a:spcAft>
                          <a:spcPts val="0"/>
                        </a:spcAft>
                      </a:pPr>
                      <a:r>
                        <a:rPr lang="zh-CN" sz="1000" kern="100" dirty="0">
                          <a:latin typeface="微软雅黑" panose="020B0503020204020204" pitchFamily="34" charset="-122"/>
                          <a:ea typeface="微软雅黑" panose="020B0503020204020204" pitchFamily="34" charset="-122"/>
                        </a:rPr>
                        <a:t>行权</a:t>
                      </a:r>
                      <a:r>
                        <a:rPr lang="zh-CN" sz="1000" kern="100" dirty="0" smtClean="0">
                          <a:latin typeface="微软雅黑" panose="020B0503020204020204" pitchFamily="34" charset="-122"/>
                          <a:ea typeface="微软雅黑" panose="020B0503020204020204" pitchFamily="34" charset="-122"/>
                        </a:rPr>
                        <a:t>价</a:t>
                      </a:r>
                      <a:r>
                        <a:rPr lang="zh-CN" altLang="en-US" sz="1000" kern="100" dirty="0" smtClean="0">
                          <a:latin typeface="微软雅黑" panose="020B0503020204020204" pitchFamily="34" charset="-122"/>
                          <a:ea typeface="微软雅黑" panose="020B0503020204020204" pitchFamily="34" charset="-122"/>
                        </a:rPr>
                        <a:t>格</a:t>
                      </a:r>
                      <a:endParaRPr lang="zh-CN" sz="1000" kern="100" dirty="0">
                        <a:latin typeface="微软雅黑" panose="020B0503020204020204" pitchFamily="34" charset="-122"/>
                        <a:ea typeface="微软雅黑" panose="020B0503020204020204" pitchFamily="34" charset="-122"/>
                        <a:cs typeface="Times New Roman" panose="02020603050405020304"/>
                      </a:endParaRPr>
                    </a:p>
                  </a:txBody>
                  <a:tcPr marL="68580" marR="68580" marT="0" marB="0" anchor="ctr"/>
                </a:tc>
                <a:tc>
                  <a:txBody>
                    <a:bodyPr/>
                    <a:lstStyle/>
                    <a:p>
                      <a:pPr indent="0" algn="ctr">
                        <a:lnSpc>
                          <a:spcPct val="100000"/>
                        </a:lnSpc>
                        <a:spcAft>
                          <a:spcPts val="0"/>
                        </a:spcAft>
                      </a:pPr>
                      <a:r>
                        <a:rPr lang="zh-CN" altLang="en-US" sz="1000" kern="100" dirty="0" smtClean="0">
                          <a:latin typeface="微软雅黑" panose="020B0503020204020204" pitchFamily="34" charset="-122"/>
                          <a:ea typeface="微软雅黑" panose="020B0503020204020204" pitchFamily="34" charset="-122"/>
                        </a:rPr>
                        <a:t>行权</a:t>
                      </a:r>
                      <a:r>
                        <a:rPr lang="zh-CN" sz="1000" kern="100" dirty="0" smtClean="0">
                          <a:latin typeface="微软雅黑" panose="020B0503020204020204" pitchFamily="34" charset="-122"/>
                          <a:ea typeface="微软雅黑" panose="020B0503020204020204" pitchFamily="34" charset="-122"/>
                        </a:rPr>
                        <a:t>价格间距</a:t>
                      </a:r>
                      <a:r>
                        <a:rPr lang="en-US" altLang="zh-CN" sz="1000" kern="100" dirty="0" smtClean="0">
                          <a:latin typeface="微软雅黑" panose="020B0503020204020204" pitchFamily="34" charset="-122"/>
                          <a:ea typeface="微软雅黑" panose="020B0503020204020204" pitchFamily="34" charset="-122"/>
                        </a:rPr>
                        <a:t>(</a:t>
                      </a:r>
                      <a:r>
                        <a:rPr lang="zh-CN" sz="1000" kern="100" dirty="0" smtClean="0">
                          <a:latin typeface="微软雅黑" panose="020B0503020204020204" pitchFamily="34" charset="-122"/>
                          <a:ea typeface="微软雅黑" panose="020B0503020204020204" pitchFamily="34" charset="-122"/>
                        </a:rPr>
                        <a:t>元</a:t>
                      </a:r>
                      <a:r>
                        <a:rPr lang="en-US" altLang="zh-CN" sz="1000" kern="100" dirty="0" smtClean="0">
                          <a:latin typeface="微软雅黑" panose="020B0503020204020204" pitchFamily="34" charset="-122"/>
                          <a:ea typeface="微软雅黑" panose="020B0503020204020204" pitchFamily="34" charset="-122"/>
                        </a:rPr>
                        <a:t>)</a:t>
                      </a:r>
                      <a:endParaRPr lang="zh-CN" sz="1000" kern="100" dirty="0">
                        <a:latin typeface="微软雅黑" panose="020B0503020204020204" pitchFamily="34" charset="-122"/>
                        <a:ea typeface="微软雅黑" panose="020B0503020204020204" pitchFamily="34" charset="-122"/>
                        <a:cs typeface="Times New Roman" panose="02020603050405020304"/>
                      </a:endParaRPr>
                    </a:p>
                  </a:txBody>
                  <a:tcPr marL="68580" marR="68580" marT="0" marB="0" anchor="ctr"/>
                </a:tc>
              </a:tr>
              <a:tr h="222940">
                <a:tc vMerge="1">
                  <a:tcPr marL="68580" marR="68580" marT="0" marB="0"/>
                </a:tc>
                <a:tc>
                  <a:txBody>
                    <a:bodyPr/>
                    <a:lstStyle/>
                    <a:p>
                      <a:pPr marL="0" indent="0" algn="ctr" defTabSz="914400" rtl="0" eaLnBrk="1" latinLnBrk="0" hangingPunct="1">
                        <a:lnSpc>
                          <a:spcPct val="100000"/>
                        </a:lnSpc>
                        <a:spcBef>
                          <a:spcPts val="0"/>
                        </a:spcBef>
                        <a:spcAft>
                          <a:spcPts val="0"/>
                        </a:spcAft>
                      </a:pPr>
                      <a:r>
                        <a:rPr lang="en-US" sz="1000" kern="100" dirty="0">
                          <a:solidFill>
                            <a:schemeClr val="dk1"/>
                          </a:solidFill>
                          <a:latin typeface="微软雅黑" panose="020B0503020204020204" pitchFamily="34" charset="-122"/>
                          <a:ea typeface="微软雅黑" panose="020B0503020204020204" pitchFamily="34" charset="-122"/>
                          <a:cs typeface="+mn-cs"/>
                        </a:rPr>
                        <a:t>3</a:t>
                      </a:r>
                      <a:r>
                        <a:rPr lang="zh-CN" sz="1000" kern="100" dirty="0">
                          <a:solidFill>
                            <a:schemeClr val="dk1"/>
                          </a:solidFill>
                          <a:latin typeface="微软雅黑" panose="020B0503020204020204" pitchFamily="34" charset="-122"/>
                          <a:ea typeface="微软雅黑" panose="020B0503020204020204" pitchFamily="34" charset="-122"/>
                          <a:cs typeface="+mn-cs"/>
                        </a:rPr>
                        <a:t>或以下 </a:t>
                      </a:r>
                      <a:endParaRPr lang="zh-CN" sz="1000" kern="100" dirty="0">
                        <a:solidFill>
                          <a:schemeClr val="dk1"/>
                        </a:solidFill>
                        <a:latin typeface="微软雅黑" panose="020B0503020204020204" pitchFamily="34" charset="-122"/>
                        <a:ea typeface="微软雅黑" panose="020B0503020204020204" pitchFamily="34" charset="-122"/>
                        <a:cs typeface="+mn-cs"/>
                      </a:endParaRPr>
                    </a:p>
                  </a:txBody>
                  <a:tcPr marL="68580" marR="68580" marT="0" marB="0" anchor="ctr"/>
                </a:tc>
                <a:tc>
                  <a:txBody>
                    <a:bodyPr/>
                    <a:lstStyle/>
                    <a:p>
                      <a:pPr marL="0" indent="0" algn="ctr" defTabSz="914400" rtl="0" eaLnBrk="1" latinLnBrk="0" hangingPunct="1">
                        <a:lnSpc>
                          <a:spcPct val="100000"/>
                        </a:lnSpc>
                        <a:spcBef>
                          <a:spcPts val="0"/>
                        </a:spcBef>
                        <a:spcAft>
                          <a:spcPts val="0"/>
                        </a:spcAft>
                      </a:pPr>
                      <a:r>
                        <a:rPr lang="en-US" sz="1000" kern="100" dirty="0">
                          <a:solidFill>
                            <a:schemeClr val="dk1"/>
                          </a:solidFill>
                          <a:latin typeface="微软雅黑" panose="020B0503020204020204" pitchFamily="34" charset="-122"/>
                          <a:ea typeface="微软雅黑" panose="020B0503020204020204" pitchFamily="34" charset="-122"/>
                          <a:cs typeface="+mn-cs"/>
                        </a:rPr>
                        <a:t>0.05</a:t>
                      </a:r>
                      <a:endParaRPr lang="zh-CN" sz="1000" kern="100" dirty="0">
                        <a:solidFill>
                          <a:schemeClr val="dk1"/>
                        </a:solidFill>
                        <a:latin typeface="微软雅黑" panose="020B0503020204020204" pitchFamily="34" charset="-122"/>
                        <a:ea typeface="微软雅黑" panose="020B0503020204020204" pitchFamily="34" charset="-122"/>
                        <a:cs typeface="+mn-cs"/>
                      </a:endParaRPr>
                    </a:p>
                  </a:txBody>
                  <a:tcPr marL="68580" marR="68580" marT="0" marB="0" anchor="ctr"/>
                </a:tc>
              </a:tr>
              <a:tr h="285752">
                <a:tc vMerge="1">
                  <a:tcPr marL="68580" marR="68580" marT="0" marB="0"/>
                </a:tc>
                <a:tc>
                  <a:txBody>
                    <a:bodyPr/>
                    <a:lstStyle/>
                    <a:p>
                      <a:pPr marL="0" indent="0" algn="ctr" defTabSz="914400" rtl="0" eaLnBrk="1" latinLnBrk="0" hangingPunct="1">
                        <a:lnSpc>
                          <a:spcPct val="100000"/>
                        </a:lnSpc>
                        <a:spcBef>
                          <a:spcPts val="0"/>
                        </a:spcBef>
                        <a:spcAft>
                          <a:spcPts val="0"/>
                        </a:spcAft>
                      </a:pPr>
                      <a:r>
                        <a:rPr lang="en-US" sz="1000" kern="100" dirty="0">
                          <a:solidFill>
                            <a:schemeClr val="dk1"/>
                          </a:solidFill>
                          <a:latin typeface="微软雅黑" panose="020B0503020204020204" pitchFamily="34" charset="-122"/>
                          <a:ea typeface="微软雅黑" panose="020B0503020204020204" pitchFamily="34" charset="-122"/>
                          <a:cs typeface="+mn-cs"/>
                        </a:rPr>
                        <a:t>3</a:t>
                      </a:r>
                      <a:r>
                        <a:rPr lang="zh-CN" sz="1000" kern="100" dirty="0">
                          <a:solidFill>
                            <a:schemeClr val="dk1"/>
                          </a:solidFill>
                          <a:latin typeface="微软雅黑" panose="020B0503020204020204" pitchFamily="34" charset="-122"/>
                          <a:ea typeface="微软雅黑" panose="020B0503020204020204" pitchFamily="34" charset="-122"/>
                          <a:cs typeface="+mn-cs"/>
                        </a:rPr>
                        <a:t>至</a:t>
                      </a:r>
                      <a:r>
                        <a:rPr lang="en-US" sz="1000" kern="100" dirty="0">
                          <a:solidFill>
                            <a:schemeClr val="dk1"/>
                          </a:solidFill>
                          <a:latin typeface="微软雅黑" panose="020B0503020204020204" pitchFamily="34" charset="-122"/>
                          <a:ea typeface="微软雅黑" panose="020B0503020204020204" pitchFamily="34" charset="-122"/>
                          <a:cs typeface="+mn-cs"/>
                        </a:rPr>
                        <a:t>5</a:t>
                      </a:r>
                      <a:r>
                        <a:rPr lang="zh-CN" sz="1000" kern="100" dirty="0">
                          <a:solidFill>
                            <a:schemeClr val="dk1"/>
                          </a:solidFill>
                          <a:latin typeface="微软雅黑" panose="020B0503020204020204" pitchFamily="34" charset="-122"/>
                          <a:ea typeface="微软雅黑" panose="020B0503020204020204" pitchFamily="34" charset="-122"/>
                          <a:cs typeface="+mn-cs"/>
                        </a:rPr>
                        <a:t>（含） </a:t>
                      </a:r>
                      <a:endParaRPr lang="zh-CN" sz="1000" kern="100" dirty="0">
                        <a:solidFill>
                          <a:schemeClr val="dk1"/>
                        </a:solidFill>
                        <a:latin typeface="微软雅黑" panose="020B0503020204020204" pitchFamily="34" charset="-122"/>
                        <a:ea typeface="微软雅黑" panose="020B0503020204020204" pitchFamily="34" charset="-122"/>
                        <a:cs typeface="+mn-cs"/>
                      </a:endParaRPr>
                    </a:p>
                  </a:txBody>
                  <a:tcPr marL="68580" marR="68580" marT="0" marB="0" anchor="ctr"/>
                </a:tc>
                <a:tc>
                  <a:txBody>
                    <a:bodyPr/>
                    <a:lstStyle/>
                    <a:p>
                      <a:pPr marL="0" indent="0" algn="ctr" defTabSz="914400" rtl="0" eaLnBrk="1" latinLnBrk="0" hangingPunct="1">
                        <a:lnSpc>
                          <a:spcPct val="100000"/>
                        </a:lnSpc>
                        <a:spcBef>
                          <a:spcPts val="0"/>
                        </a:spcBef>
                        <a:spcAft>
                          <a:spcPts val="0"/>
                        </a:spcAft>
                      </a:pPr>
                      <a:r>
                        <a:rPr lang="en-US" sz="1000" kern="100" dirty="0">
                          <a:solidFill>
                            <a:schemeClr val="dk1"/>
                          </a:solidFill>
                          <a:latin typeface="微软雅黑" panose="020B0503020204020204" pitchFamily="34" charset="-122"/>
                          <a:ea typeface="微软雅黑" panose="020B0503020204020204" pitchFamily="34" charset="-122"/>
                          <a:cs typeface="+mn-cs"/>
                        </a:rPr>
                        <a:t>0.1</a:t>
                      </a:r>
                      <a:endParaRPr lang="zh-CN" sz="1000" kern="100" dirty="0">
                        <a:solidFill>
                          <a:schemeClr val="dk1"/>
                        </a:solidFill>
                        <a:latin typeface="微软雅黑" panose="020B0503020204020204" pitchFamily="34" charset="-122"/>
                        <a:ea typeface="微软雅黑" panose="020B0503020204020204" pitchFamily="34" charset="-122"/>
                        <a:cs typeface="+mn-cs"/>
                      </a:endParaRPr>
                    </a:p>
                  </a:txBody>
                  <a:tcPr marL="68580" marR="68580" marT="0" marB="0" anchor="ctr"/>
                </a:tc>
              </a:tr>
              <a:tr h="285752">
                <a:tc vMerge="1">
                  <a:tcPr marL="68580" marR="68580" marT="0" marB="0"/>
                </a:tc>
                <a:tc>
                  <a:txBody>
                    <a:bodyPr/>
                    <a:lstStyle/>
                    <a:p>
                      <a:pPr marL="0" indent="0" algn="ctr" defTabSz="914400" rtl="0" eaLnBrk="1" latinLnBrk="0" hangingPunct="1">
                        <a:lnSpc>
                          <a:spcPct val="100000"/>
                        </a:lnSpc>
                        <a:spcBef>
                          <a:spcPts val="0"/>
                        </a:spcBef>
                        <a:spcAft>
                          <a:spcPts val="0"/>
                        </a:spcAft>
                      </a:pPr>
                      <a:r>
                        <a:rPr lang="en-US" sz="1000" kern="100" dirty="0">
                          <a:solidFill>
                            <a:schemeClr val="dk1"/>
                          </a:solidFill>
                          <a:latin typeface="微软雅黑" panose="020B0503020204020204" pitchFamily="34" charset="-122"/>
                          <a:ea typeface="微软雅黑" panose="020B0503020204020204" pitchFamily="34" charset="-122"/>
                          <a:cs typeface="+mn-cs"/>
                        </a:rPr>
                        <a:t>5</a:t>
                      </a:r>
                      <a:r>
                        <a:rPr lang="zh-CN" sz="1000" kern="100" dirty="0">
                          <a:solidFill>
                            <a:schemeClr val="dk1"/>
                          </a:solidFill>
                          <a:latin typeface="微软雅黑" panose="020B0503020204020204" pitchFamily="34" charset="-122"/>
                          <a:ea typeface="微软雅黑" panose="020B0503020204020204" pitchFamily="34" charset="-122"/>
                          <a:cs typeface="+mn-cs"/>
                        </a:rPr>
                        <a:t>至</a:t>
                      </a:r>
                      <a:r>
                        <a:rPr lang="en-US" sz="1000" kern="100" dirty="0">
                          <a:solidFill>
                            <a:schemeClr val="dk1"/>
                          </a:solidFill>
                          <a:latin typeface="微软雅黑" panose="020B0503020204020204" pitchFamily="34" charset="-122"/>
                          <a:ea typeface="微软雅黑" panose="020B0503020204020204" pitchFamily="34" charset="-122"/>
                          <a:cs typeface="+mn-cs"/>
                        </a:rPr>
                        <a:t>10</a:t>
                      </a:r>
                      <a:r>
                        <a:rPr lang="zh-CN" sz="1000" kern="100" dirty="0">
                          <a:solidFill>
                            <a:schemeClr val="dk1"/>
                          </a:solidFill>
                          <a:latin typeface="微软雅黑" panose="020B0503020204020204" pitchFamily="34" charset="-122"/>
                          <a:ea typeface="微软雅黑" panose="020B0503020204020204" pitchFamily="34" charset="-122"/>
                          <a:cs typeface="+mn-cs"/>
                        </a:rPr>
                        <a:t>（含） </a:t>
                      </a:r>
                      <a:endParaRPr lang="zh-CN" sz="1000" kern="100" dirty="0">
                        <a:solidFill>
                          <a:schemeClr val="dk1"/>
                        </a:solidFill>
                        <a:latin typeface="微软雅黑" panose="020B0503020204020204" pitchFamily="34" charset="-122"/>
                        <a:ea typeface="微软雅黑" panose="020B0503020204020204" pitchFamily="34" charset="-122"/>
                        <a:cs typeface="+mn-cs"/>
                      </a:endParaRPr>
                    </a:p>
                  </a:txBody>
                  <a:tcPr marL="68580" marR="68580" marT="0" marB="0" anchor="ctr"/>
                </a:tc>
                <a:tc>
                  <a:txBody>
                    <a:bodyPr/>
                    <a:lstStyle/>
                    <a:p>
                      <a:pPr marL="0" indent="0" algn="ctr" defTabSz="914400" rtl="0" eaLnBrk="1" latinLnBrk="0" hangingPunct="1">
                        <a:lnSpc>
                          <a:spcPct val="100000"/>
                        </a:lnSpc>
                        <a:spcBef>
                          <a:spcPts val="0"/>
                        </a:spcBef>
                        <a:spcAft>
                          <a:spcPts val="0"/>
                        </a:spcAft>
                      </a:pPr>
                      <a:r>
                        <a:rPr lang="en-US" sz="1000" kern="100" dirty="0">
                          <a:solidFill>
                            <a:schemeClr val="dk1"/>
                          </a:solidFill>
                          <a:latin typeface="微软雅黑" panose="020B0503020204020204" pitchFamily="34" charset="-122"/>
                          <a:ea typeface="微软雅黑" panose="020B0503020204020204" pitchFamily="34" charset="-122"/>
                          <a:cs typeface="+mn-cs"/>
                        </a:rPr>
                        <a:t>0.25</a:t>
                      </a:r>
                      <a:endParaRPr lang="zh-CN" sz="1000" kern="100" dirty="0">
                        <a:solidFill>
                          <a:schemeClr val="dk1"/>
                        </a:solidFill>
                        <a:latin typeface="微软雅黑" panose="020B0503020204020204" pitchFamily="34" charset="-122"/>
                        <a:ea typeface="微软雅黑" panose="020B0503020204020204" pitchFamily="34" charset="-122"/>
                        <a:cs typeface="+mn-cs"/>
                      </a:endParaRPr>
                    </a:p>
                  </a:txBody>
                  <a:tcPr marL="68580" marR="68580" marT="0" marB="0" anchor="ctr"/>
                </a:tc>
              </a:tr>
              <a:tr h="285752">
                <a:tc vMerge="1">
                  <a:tcPr marL="68580" marR="68580" marT="0" marB="0"/>
                </a:tc>
                <a:tc>
                  <a:txBody>
                    <a:bodyPr/>
                    <a:lstStyle/>
                    <a:p>
                      <a:pPr marL="0" indent="0" algn="ctr" defTabSz="914400" rtl="0" eaLnBrk="1" latinLnBrk="0" hangingPunct="1">
                        <a:lnSpc>
                          <a:spcPct val="100000"/>
                        </a:lnSpc>
                        <a:spcBef>
                          <a:spcPts val="0"/>
                        </a:spcBef>
                        <a:spcAft>
                          <a:spcPts val="0"/>
                        </a:spcAft>
                      </a:pPr>
                      <a:r>
                        <a:rPr lang="en-US" sz="1000" kern="100" dirty="0">
                          <a:solidFill>
                            <a:schemeClr val="dk1"/>
                          </a:solidFill>
                          <a:latin typeface="微软雅黑" panose="020B0503020204020204" pitchFamily="34" charset="-122"/>
                          <a:ea typeface="微软雅黑" panose="020B0503020204020204" pitchFamily="34" charset="-122"/>
                          <a:cs typeface="+mn-cs"/>
                        </a:rPr>
                        <a:t>10</a:t>
                      </a:r>
                      <a:r>
                        <a:rPr lang="zh-CN" sz="1000" kern="100" dirty="0">
                          <a:solidFill>
                            <a:schemeClr val="dk1"/>
                          </a:solidFill>
                          <a:latin typeface="微软雅黑" panose="020B0503020204020204" pitchFamily="34" charset="-122"/>
                          <a:ea typeface="微软雅黑" panose="020B0503020204020204" pitchFamily="34" charset="-122"/>
                          <a:cs typeface="+mn-cs"/>
                        </a:rPr>
                        <a:t>至</a:t>
                      </a:r>
                      <a:r>
                        <a:rPr lang="en-US" sz="1000" kern="100" dirty="0">
                          <a:solidFill>
                            <a:schemeClr val="dk1"/>
                          </a:solidFill>
                          <a:latin typeface="微软雅黑" panose="020B0503020204020204" pitchFamily="34" charset="-122"/>
                          <a:ea typeface="微软雅黑" panose="020B0503020204020204" pitchFamily="34" charset="-122"/>
                          <a:cs typeface="+mn-cs"/>
                        </a:rPr>
                        <a:t>20</a:t>
                      </a:r>
                      <a:r>
                        <a:rPr lang="zh-CN" sz="1000" kern="100" dirty="0">
                          <a:solidFill>
                            <a:schemeClr val="dk1"/>
                          </a:solidFill>
                          <a:latin typeface="微软雅黑" panose="020B0503020204020204" pitchFamily="34" charset="-122"/>
                          <a:ea typeface="微软雅黑" panose="020B0503020204020204" pitchFamily="34" charset="-122"/>
                          <a:cs typeface="+mn-cs"/>
                        </a:rPr>
                        <a:t>（含） </a:t>
                      </a:r>
                      <a:endParaRPr lang="zh-CN" sz="1000" kern="100" dirty="0">
                        <a:solidFill>
                          <a:schemeClr val="dk1"/>
                        </a:solidFill>
                        <a:latin typeface="微软雅黑" panose="020B0503020204020204" pitchFamily="34" charset="-122"/>
                        <a:ea typeface="微软雅黑" panose="020B0503020204020204" pitchFamily="34" charset="-122"/>
                        <a:cs typeface="+mn-cs"/>
                      </a:endParaRPr>
                    </a:p>
                  </a:txBody>
                  <a:tcPr marL="68580" marR="68580" marT="0" marB="0" anchor="ctr"/>
                </a:tc>
                <a:tc>
                  <a:txBody>
                    <a:bodyPr/>
                    <a:lstStyle/>
                    <a:p>
                      <a:pPr marL="0" indent="0" algn="ctr" defTabSz="914400" rtl="0" eaLnBrk="1" latinLnBrk="0" hangingPunct="1">
                        <a:lnSpc>
                          <a:spcPct val="100000"/>
                        </a:lnSpc>
                        <a:spcBef>
                          <a:spcPts val="0"/>
                        </a:spcBef>
                        <a:spcAft>
                          <a:spcPts val="0"/>
                        </a:spcAft>
                      </a:pPr>
                      <a:r>
                        <a:rPr lang="en-US" sz="1000" kern="100" dirty="0">
                          <a:solidFill>
                            <a:schemeClr val="dk1"/>
                          </a:solidFill>
                          <a:latin typeface="微软雅黑" panose="020B0503020204020204" pitchFamily="34" charset="-122"/>
                          <a:ea typeface="微软雅黑" panose="020B0503020204020204" pitchFamily="34" charset="-122"/>
                          <a:cs typeface="+mn-cs"/>
                        </a:rPr>
                        <a:t>0.5</a:t>
                      </a:r>
                      <a:endParaRPr lang="zh-CN" sz="1000" kern="100" dirty="0">
                        <a:solidFill>
                          <a:schemeClr val="dk1"/>
                        </a:solidFill>
                        <a:latin typeface="微软雅黑" panose="020B0503020204020204" pitchFamily="34" charset="-122"/>
                        <a:ea typeface="微软雅黑" panose="020B0503020204020204" pitchFamily="34" charset="-122"/>
                        <a:cs typeface="+mn-cs"/>
                      </a:endParaRPr>
                    </a:p>
                  </a:txBody>
                  <a:tcPr marL="68580" marR="68580" marT="0" marB="0" anchor="ctr"/>
                </a:tc>
              </a:tr>
              <a:tr h="285752">
                <a:tc vMerge="1">
                  <a:tcPr marL="68580" marR="68580" marT="0" marB="0"/>
                </a:tc>
                <a:tc>
                  <a:txBody>
                    <a:bodyPr/>
                    <a:lstStyle/>
                    <a:p>
                      <a:pPr marL="0" indent="0" algn="ctr" defTabSz="914400" rtl="0" eaLnBrk="1" latinLnBrk="0" hangingPunct="1">
                        <a:lnSpc>
                          <a:spcPct val="100000"/>
                        </a:lnSpc>
                        <a:spcBef>
                          <a:spcPts val="0"/>
                        </a:spcBef>
                        <a:spcAft>
                          <a:spcPts val="0"/>
                        </a:spcAft>
                      </a:pPr>
                      <a:r>
                        <a:rPr lang="en-US" sz="1000" kern="100" dirty="0">
                          <a:solidFill>
                            <a:schemeClr val="dk1"/>
                          </a:solidFill>
                          <a:latin typeface="微软雅黑" panose="020B0503020204020204" pitchFamily="34" charset="-122"/>
                          <a:ea typeface="微软雅黑" panose="020B0503020204020204" pitchFamily="34" charset="-122"/>
                          <a:cs typeface="+mn-cs"/>
                        </a:rPr>
                        <a:t>20</a:t>
                      </a:r>
                      <a:r>
                        <a:rPr lang="zh-CN" sz="1000" kern="100" dirty="0">
                          <a:solidFill>
                            <a:schemeClr val="dk1"/>
                          </a:solidFill>
                          <a:latin typeface="微软雅黑" panose="020B0503020204020204" pitchFamily="34" charset="-122"/>
                          <a:ea typeface="微软雅黑" panose="020B0503020204020204" pitchFamily="34" charset="-122"/>
                          <a:cs typeface="+mn-cs"/>
                        </a:rPr>
                        <a:t>至</a:t>
                      </a:r>
                      <a:r>
                        <a:rPr lang="en-US" sz="1000" kern="100" dirty="0">
                          <a:solidFill>
                            <a:schemeClr val="dk1"/>
                          </a:solidFill>
                          <a:latin typeface="微软雅黑" panose="020B0503020204020204" pitchFamily="34" charset="-122"/>
                          <a:ea typeface="微软雅黑" panose="020B0503020204020204" pitchFamily="34" charset="-122"/>
                          <a:cs typeface="+mn-cs"/>
                        </a:rPr>
                        <a:t>50</a:t>
                      </a:r>
                      <a:r>
                        <a:rPr lang="zh-CN" sz="1000" kern="100" dirty="0">
                          <a:solidFill>
                            <a:schemeClr val="dk1"/>
                          </a:solidFill>
                          <a:latin typeface="微软雅黑" panose="020B0503020204020204" pitchFamily="34" charset="-122"/>
                          <a:ea typeface="微软雅黑" panose="020B0503020204020204" pitchFamily="34" charset="-122"/>
                          <a:cs typeface="+mn-cs"/>
                        </a:rPr>
                        <a:t>（含） </a:t>
                      </a:r>
                      <a:endParaRPr lang="zh-CN" sz="1000" kern="100" dirty="0">
                        <a:solidFill>
                          <a:schemeClr val="dk1"/>
                        </a:solidFill>
                        <a:latin typeface="微软雅黑" panose="020B0503020204020204" pitchFamily="34" charset="-122"/>
                        <a:ea typeface="微软雅黑" panose="020B0503020204020204" pitchFamily="34" charset="-122"/>
                        <a:cs typeface="+mn-cs"/>
                      </a:endParaRPr>
                    </a:p>
                  </a:txBody>
                  <a:tcPr marL="68580" marR="68580" marT="0" marB="0" anchor="ctr"/>
                </a:tc>
                <a:tc>
                  <a:txBody>
                    <a:bodyPr/>
                    <a:lstStyle/>
                    <a:p>
                      <a:pPr marL="0" indent="0" algn="ctr" defTabSz="914400" rtl="0" eaLnBrk="1" latinLnBrk="0" hangingPunct="1">
                        <a:lnSpc>
                          <a:spcPct val="100000"/>
                        </a:lnSpc>
                        <a:spcBef>
                          <a:spcPts val="0"/>
                        </a:spcBef>
                        <a:spcAft>
                          <a:spcPts val="0"/>
                        </a:spcAft>
                      </a:pPr>
                      <a:r>
                        <a:rPr lang="en-US" sz="1000" kern="100" dirty="0">
                          <a:solidFill>
                            <a:schemeClr val="dk1"/>
                          </a:solidFill>
                          <a:latin typeface="微软雅黑" panose="020B0503020204020204" pitchFamily="34" charset="-122"/>
                          <a:ea typeface="微软雅黑" panose="020B0503020204020204" pitchFamily="34" charset="-122"/>
                          <a:cs typeface="+mn-cs"/>
                        </a:rPr>
                        <a:t>1</a:t>
                      </a:r>
                      <a:endParaRPr lang="zh-CN" sz="1000" kern="100" dirty="0">
                        <a:solidFill>
                          <a:schemeClr val="dk1"/>
                        </a:solidFill>
                        <a:latin typeface="微软雅黑" panose="020B0503020204020204" pitchFamily="34" charset="-122"/>
                        <a:ea typeface="微软雅黑" panose="020B0503020204020204" pitchFamily="34" charset="-122"/>
                        <a:cs typeface="+mn-cs"/>
                      </a:endParaRPr>
                    </a:p>
                  </a:txBody>
                  <a:tcPr marL="68580" marR="68580" marT="0" marB="0" anchor="ctr"/>
                </a:tc>
              </a:tr>
              <a:tr h="285752">
                <a:tc vMerge="1">
                  <a:tcPr marL="68580" marR="68580" marT="0" marB="0"/>
                </a:tc>
                <a:tc>
                  <a:txBody>
                    <a:bodyPr/>
                    <a:lstStyle/>
                    <a:p>
                      <a:pPr marL="0" indent="0" algn="ctr" defTabSz="914400" rtl="0" eaLnBrk="1" latinLnBrk="0" hangingPunct="1">
                        <a:lnSpc>
                          <a:spcPct val="100000"/>
                        </a:lnSpc>
                        <a:spcBef>
                          <a:spcPts val="0"/>
                        </a:spcBef>
                        <a:spcAft>
                          <a:spcPts val="0"/>
                        </a:spcAft>
                      </a:pPr>
                      <a:r>
                        <a:rPr lang="en-US" sz="1000" kern="100" dirty="0">
                          <a:solidFill>
                            <a:schemeClr val="dk1"/>
                          </a:solidFill>
                          <a:latin typeface="微软雅黑" panose="020B0503020204020204" pitchFamily="34" charset="-122"/>
                          <a:ea typeface="微软雅黑" panose="020B0503020204020204" pitchFamily="34" charset="-122"/>
                          <a:cs typeface="+mn-cs"/>
                        </a:rPr>
                        <a:t>50</a:t>
                      </a:r>
                      <a:r>
                        <a:rPr lang="zh-CN" sz="1000" kern="100" dirty="0">
                          <a:solidFill>
                            <a:schemeClr val="dk1"/>
                          </a:solidFill>
                          <a:latin typeface="微软雅黑" panose="020B0503020204020204" pitchFamily="34" charset="-122"/>
                          <a:ea typeface="微软雅黑" panose="020B0503020204020204" pitchFamily="34" charset="-122"/>
                          <a:cs typeface="+mn-cs"/>
                        </a:rPr>
                        <a:t>至</a:t>
                      </a:r>
                      <a:r>
                        <a:rPr lang="en-US" sz="1000" kern="100" dirty="0">
                          <a:solidFill>
                            <a:schemeClr val="dk1"/>
                          </a:solidFill>
                          <a:latin typeface="微软雅黑" panose="020B0503020204020204" pitchFamily="34" charset="-122"/>
                          <a:ea typeface="微软雅黑" panose="020B0503020204020204" pitchFamily="34" charset="-122"/>
                          <a:cs typeface="+mn-cs"/>
                        </a:rPr>
                        <a:t>100</a:t>
                      </a:r>
                      <a:r>
                        <a:rPr lang="zh-CN" sz="1000" kern="100" dirty="0">
                          <a:solidFill>
                            <a:schemeClr val="dk1"/>
                          </a:solidFill>
                          <a:latin typeface="微软雅黑" panose="020B0503020204020204" pitchFamily="34" charset="-122"/>
                          <a:ea typeface="微软雅黑" panose="020B0503020204020204" pitchFamily="34" charset="-122"/>
                          <a:cs typeface="+mn-cs"/>
                        </a:rPr>
                        <a:t>（含） </a:t>
                      </a:r>
                      <a:endParaRPr lang="zh-CN" sz="1000" kern="100" dirty="0">
                        <a:solidFill>
                          <a:schemeClr val="dk1"/>
                        </a:solidFill>
                        <a:latin typeface="微软雅黑" panose="020B0503020204020204" pitchFamily="34" charset="-122"/>
                        <a:ea typeface="微软雅黑" panose="020B0503020204020204" pitchFamily="34" charset="-122"/>
                        <a:cs typeface="+mn-cs"/>
                      </a:endParaRPr>
                    </a:p>
                  </a:txBody>
                  <a:tcPr marL="68580" marR="68580" marT="0" marB="0" anchor="ctr"/>
                </a:tc>
                <a:tc>
                  <a:txBody>
                    <a:bodyPr/>
                    <a:lstStyle/>
                    <a:p>
                      <a:pPr marL="0" indent="0" algn="ctr" defTabSz="914400" rtl="0" eaLnBrk="1" latinLnBrk="0" hangingPunct="1">
                        <a:lnSpc>
                          <a:spcPct val="100000"/>
                        </a:lnSpc>
                        <a:spcBef>
                          <a:spcPts val="0"/>
                        </a:spcBef>
                        <a:spcAft>
                          <a:spcPts val="0"/>
                        </a:spcAft>
                      </a:pPr>
                      <a:r>
                        <a:rPr lang="en-US" sz="1000" kern="100" dirty="0">
                          <a:solidFill>
                            <a:schemeClr val="dk1"/>
                          </a:solidFill>
                          <a:latin typeface="微软雅黑" panose="020B0503020204020204" pitchFamily="34" charset="-122"/>
                          <a:ea typeface="微软雅黑" panose="020B0503020204020204" pitchFamily="34" charset="-122"/>
                          <a:cs typeface="+mn-cs"/>
                        </a:rPr>
                        <a:t>2.5</a:t>
                      </a:r>
                      <a:endParaRPr lang="zh-CN" sz="1000" kern="100" dirty="0">
                        <a:solidFill>
                          <a:schemeClr val="dk1"/>
                        </a:solidFill>
                        <a:latin typeface="微软雅黑" panose="020B0503020204020204" pitchFamily="34" charset="-122"/>
                        <a:ea typeface="微软雅黑" panose="020B0503020204020204" pitchFamily="34" charset="-122"/>
                        <a:cs typeface="+mn-cs"/>
                      </a:endParaRPr>
                    </a:p>
                  </a:txBody>
                  <a:tcPr marL="68580" marR="68580" marT="0" marB="0" anchor="ctr"/>
                </a:tc>
              </a:tr>
              <a:tr h="160546">
                <a:tc vMerge="1">
                  <a:tcPr marL="68580" marR="68580" marT="0" marB="0"/>
                </a:tc>
                <a:tc>
                  <a:txBody>
                    <a:bodyPr/>
                    <a:lstStyle/>
                    <a:p>
                      <a:pPr marL="0" indent="0" algn="ctr" defTabSz="914400" rtl="0" eaLnBrk="1" latinLnBrk="0" hangingPunct="1">
                        <a:lnSpc>
                          <a:spcPct val="100000"/>
                        </a:lnSpc>
                        <a:spcBef>
                          <a:spcPts val="0"/>
                        </a:spcBef>
                        <a:spcAft>
                          <a:spcPts val="0"/>
                        </a:spcAft>
                      </a:pPr>
                      <a:r>
                        <a:rPr lang="en-US" sz="1000" kern="100" dirty="0">
                          <a:solidFill>
                            <a:schemeClr val="dk1"/>
                          </a:solidFill>
                          <a:latin typeface="微软雅黑" panose="020B0503020204020204" pitchFamily="34" charset="-122"/>
                          <a:ea typeface="微软雅黑" panose="020B0503020204020204" pitchFamily="34" charset="-122"/>
                          <a:cs typeface="+mn-cs"/>
                        </a:rPr>
                        <a:t>100</a:t>
                      </a:r>
                      <a:r>
                        <a:rPr lang="zh-CN" sz="1000" kern="100" dirty="0">
                          <a:solidFill>
                            <a:schemeClr val="dk1"/>
                          </a:solidFill>
                          <a:latin typeface="微软雅黑" panose="020B0503020204020204" pitchFamily="34" charset="-122"/>
                          <a:ea typeface="微软雅黑" panose="020B0503020204020204" pitchFamily="34" charset="-122"/>
                          <a:cs typeface="+mn-cs"/>
                        </a:rPr>
                        <a:t>以上 </a:t>
                      </a:r>
                      <a:endParaRPr lang="zh-CN" sz="1000" kern="100" dirty="0">
                        <a:solidFill>
                          <a:schemeClr val="dk1"/>
                        </a:solidFill>
                        <a:latin typeface="微软雅黑" panose="020B0503020204020204" pitchFamily="34" charset="-122"/>
                        <a:ea typeface="微软雅黑" panose="020B0503020204020204" pitchFamily="34" charset="-122"/>
                        <a:cs typeface="+mn-cs"/>
                      </a:endParaRPr>
                    </a:p>
                  </a:txBody>
                  <a:tcPr marL="68580" marR="68580" marT="0" marB="0" anchor="ctr"/>
                </a:tc>
                <a:tc>
                  <a:txBody>
                    <a:bodyPr/>
                    <a:lstStyle/>
                    <a:p>
                      <a:pPr marL="0" indent="0" algn="ctr" defTabSz="914400" rtl="0" eaLnBrk="1" latinLnBrk="0" hangingPunct="1">
                        <a:lnSpc>
                          <a:spcPct val="100000"/>
                        </a:lnSpc>
                        <a:spcBef>
                          <a:spcPts val="0"/>
                        </a:spcBef>
                        <a:spcAft>
                          <a:spcPts val="0"/>
                        </a:spcAft>
                      </a:pPr>
                      <a:r>
                        <a:rPr lang="en-US" sz="1000" kern="100" dirty="0">
                          <a:solidFill>
                            <a:schemeClr val="dk1"/>
                          </a:solidFill>
                          <a:latin typeface="微软雅黑" panose="020B0503020204020204" pitchFamily="34" charset="-122"/>
                          <a:ea typeface="微软雅黑" panose="020B0503020204020204" pitchFamily="34" charset="-122"/>
                          <a:cs typeface="+mn-cs"/>
                        </a:rPr>
                        <a:t>5</a:t>
                      </a:r>
                      <a:endParaRPr lang="zh-CN" sz="1000" kern="100" dirty="0">
                        <a:solidFill>
                          <a:schemeClr val="dk1"/>
                        </a:solidFill>
                        <a:latin typeface="微软雅黑" panose="020B0503020204020204" pitchFamily="34" charset="-122"/>
                        <a:ea typeface="微软雅黑" panose="020B0503020204020204" pitchFamily="34" charset="-122"/>
                        <a:cs typeface="+mn-cs"/>
                      </a:endParaRPr>
                    </a:p>
                  </a:txBody>
                  <a:tcPr marL="68580" marR="68580" marT="0" marB="0" anchor="ctr"/>
                </a:tc>
              </a:tr>
            </a:tbl>
          </a:graphicData>
        </a:graphic>
      </p:graphicFrame>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8" name="灯片编号占位符 1"/>
          <p:cNvSpPr>
            <a:spLocks noGrp="1"/>
          </p:cNvSpPr>
          <p:nvPr>
            <p:ph type="sldNum" sz="quarter" idx="12"/>
          </p:nvPr>
        </p:nvSpPr>
        <p:spPr bwMode="auto">
          <a:ln>
            <a:miter lim="800000"/>
          </a:ln>
        </p:spPr>
        <p:txBody>
          <a:bodyPr vert="horz" wrap="square" lIns="91440" tIns="45720" rIns="91440" bIns="45720" numCol="1" anchor="t" anchorCtr="0" compatLnSpc="1"/>
          <a:lstStyle/>
          <a:p>
            <a:pPr fontAlgn="base">
              <a:spcBef>
                <a:spcPct val="0"/>
              </a:spcBef>
              <a:spcAft>
                <a:spcPct val="0"/>
              </a:spcAft>
              <a:defRPr/>
            </a:pPr>
            <a:fld id="{B8F65EEF-68B2-42FD-B807-DC2475B84EC1}" type="slidenum">
              <a:rPr lang="zh-CN" altLang="en-US" smtClean="0"/>
            </a:fld>
            <a:endParaRPr lang="zh-CN" altLang="en-US" smtClean="0"/>
          </a:p>
        </p:txBody>
      </p:sp>
      <p:sp>
        <p:nvSpPr>
          <p:cNvPr id="13315" name="TextBox 2"/>
          <p:cNvSpPr txBox="1">
            <a:spLocks noChangeArrowheads="1"/>
          </p:cNvSpPr>
          <p:nvPr/>
        </p:nvSpPr>
        <p:spPr bwMode="auto">
          <a:xfrm>
            <a:off x="2555875" y="2349500"/>
            <a:ext cx="3960813" cy="1108075"/>
          </a:xfrm>
          <a:prstGeom prst="rect">
            <a:avLst/>
          </a:prstGeom>
          <a:noFill/>
          <a:ln w="9525">
            <a:noFill/>
            <a:miter lim="800000"/>
          </a:ln>
        </p:spPr>
        <p:txBody>
          <a:bodyPr>
            <a:spAutoFit/>
          </a:bodyPr>
          <a:lstStyle/>
          <a:p>
            <a:pPr>
              <a:spcBef>
                <a:spcPts val="600"/>
              </a:spcBef>
              <a:spcAft>
                <a:spcPts val="600"/>
              </a:spcAft>
            </a:pPr>
            <a:endParaRPr lang="en-US" altLang="zh-CN" sz="2800" b="1">
              <a:latin typeface="微软雅黑" panose="020B0503020204020204" pitchFamily="34" charset="-122"/>
              <a:ea typeface="微软雅黑" panose="020B0503020204020204" pitchFamily="34" charset="-122"/>
            </a:endParaRPr>
          </a:p>
          <a:p>
            <a:pPr>
              <a:spcBef>
                <a:spcPts val="600"/>
              </a:spcBef>
              <a:spcAft>
                <a:spcPts val="600"/>
              </a:spcAft>
            </a:pPr>
            <a:r>
              <a:rPr lang="zh-CN" altLang="en-US" sz="2800" b="1">
                <a:latin typeface="微软雅黑" panose="020B0503020204020204" pitchFamily="34" charset="-122"/>
                <a:ea typeface="微软雅黑" panose="020B0503020204020204" pitchFamily="34" charset="-122"/>
              </a:rPr>
              <a:t>二、运作管理</a:t>
            </a:r>
            <a:endParaRPr lang="en-US" altLang="zh-CN" sz="2800" b="1">
              <a:latin typeface="微软雅黑" panose="020B0503020204020204" pitchFamily="34" charset="-122"/>
              <a:ea typeface="微软雅黑" panose="020B0503020204020204" pitchFamily="34" charset="-122"/>
            </a:endParaRPr>
          </a:p>
        </p:txBody>
      </p:sp>
      <p:cxnSp>
        <p:nvCxnSpPr>
          <p:cNvPr id="4" name="直接连接符 3"/>
          <p:cNvCxnSpPr/>
          <p:nvPr/>
        </p:nvCxnSpPr>
        <p:spPr>
          <a:xfrm>
            <a:off x="2411413" y="2420938"/>
            <a:ext cx="0" cy="1584325"/>
          </a:xfrm>
          <a:prstGeom prst="line">
            <a:avLst/>
          </a:prstGeom>
          <a:ln w="38100">
            <a:solidFill>
              <a:srgbClr val="00B050"/>
            </a:solidFill>
          </a:ln>
        </p:spPr>
        <p:style>
          <a:lnRef idx="1">
            <a:schemeClr val="accent1"/>
          </a:lnRef>
          <a:fillRef idx="0">
            <a:schemeClr val="accent1"/>
          </a:fillRef>
          <a:effectRef idx="0">
            <a:schemeClr val="accent1"/>
          </a:effectRef>
          <a:fontRef idx="minor">
            <a:schemeClr val="tx1"/>
          </a:fontRef>
        </p:style>
      </p:cxnSp>
      <p:cxnSp>
        <p:nvCxnSpPr>
          <p:cNvPr id="5" name="直接连接符 4"/>
          <p:cNvCxnSpPr/>
          <p:nvPr/>
        </p:nvCxnSpPr>
        <p:spPr>
          <a:xfrm>
            <a:off x="1476375" y="3429000"/>
            <a:ext cx="6408738" cy="0"/>
          </a:xfrm>
          <a:prstGeom prst="line">
            <a:avLst/>
          </a:prstGeom>
          <a:ln w="38100">
            <a:solidFill>
              <a:schemeClr val="accent2">
                <a:lumMod val="60000"/>
                <a:lumOff val="40000"/>
              </a:schemeClr>
            </a:solidFill>
          </a:ln>
        </p:spPr>
        <p:style>
          <a:lnRef idx="1">
            <a:schemeClr val="accent1"/>
          </a:lnRef>
          <a:fillRef idx="0">
            <a:schemeClr val="accent1"/>
          </a:fillRef>
          <a:effectRef idx="0">
            <a:schemeClr val="accent1"/>
          </a:effectRef>
          <a:fontRef idx="minor">
            <a:schemeClr val="tx1"/>
          </a:fontRef>
        </p:style>
      </p:cxnSp>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Line 24"/>
          <p:cNvSpPr>
            <a:spLocks noChangeShapeType="1"/>
          </p:cNvSpPr>
          <p:nvPr/>
        </p:nvSpPr>
        <p:spPr bwMode="auto">
          <a:xfrm rot="16200000" flipH="1">
            <a:off x="3952875" y="339725"/>
            <a:ext cx="6350" cy="5568950"/>
          </a:xfrm>
          <a:prstGeom prst="line">
            <a:avLst/>
          </a:prstGeom>
          <a:noFill/>
          <a:ln w="9525">
            <a:solidFill>
              <a:srgbClr val="000000"/>
            </a:solidFill>
            <a:prstDash val="dash"/>
            <a:round/>
          </a:ln>
          <a:effectLst/>
        </p:spPr>
        <p:txBody>
          <a:bodyPr wrap="none" anchor="ctr"/>
          <a:lstStyle/>
          <a:p>
            <a:pPr fontAlgn="auto">
              <a:spcBef>
                <a:spcPts val="0"/>
              </a:spcBef>
              <a:spcAft>
                <a:spcPts val="0"/>
              </a:spcAft>
              <a:defRPr/>
            </a:pPr>
            <a:endParaRPr lang="zh-CN" altLang="en-US" kern="0" spc="300">
              <a:solidFill>
                <a:sysClr val="windowText" lastClr="000000"/>
              </a:solidFill>
              <a:latin typeface="微软雅黑" panose="020B0503020204020204" pitchFamily="34" charset="-122"/>
              <a:ea typeface="微软雅黑" panose="020B0503020204020204" pitchFamily="34" charset="-122"/>
            </a:endParaRPr>
          </a:p>
        </p:txBody>
      </p:sp>
      <p:sp>
        <p:nvSpPr>
          <p:cNvPr id="4" name="TextBox 18"/>
          <p:cNvSpPr txBox="1">
            <a:spLocks noChangeArrowheads="1"/>
          </p:cNvSpPr>
          <p:nvPr/>
        </p:nvSpPr>
        <p:spPr bwMode="auto">
          <a:xfrm>
            <a:off x="1679575" y="2751138"/>
            <a:ext cx="5410200" cy="396875"/>
          </a:xfrm>
          <a:prstGeom prst="rect">
            <a:avLst/>
          </a:prstGeom>
          <a:noFill/>
          <a:ln w="9525">
            <a:noFill/>
            <a:miter lim="800000"/>
          </a:ln>
        </p:spPr>
        <p:txBody>
          <a:bodyPr>
            <a:spAutoFit/>
          </a:bodyPr>
          <a:lstStyle/>
          <a:p>
            <a:pPr fontAlgn="auto">
              <a:spcBef>
                <a:spcPts val="0"/>
              </a:spcBef>
              <a:spcAft>
                <a:spcPts val="0"/>
              </a:spcAft>
              <a:defRPr/>
            </a:pPr>
            <a:r>
              <a:rPr lang="zh-CN" altLang="en-US" sz="2000" b="1" dirty="0">
                <a:latin typeface="微软雅黑" panose="020B0503020204020204" pitchFamily="34" charset="-122"/>
                <a:ea typeface="微软雅黑" panose="020B0503020204020204" pitchFamily="34" charset="-122"/>
              </a:rPr>
              <a:t>合约</a:t>
            </a:r>
            <a:r>
              <a:rPr lang="zh-CN" altLang="en-US" sz="2000" b="1" dirty="0">
                <a:solidFill>
                  <a:srgbClr val="FF0000"/>
                </a:solidFill>
                <a:latin typeface="微软雅黑" panose="020B0503020204020204" pitchFamily="34" charset="-122"/>
                <a:ea typeface="微软雅黑" panose="020B0503020204020204" pitchFamily="34" charset="-122"/>
              </a:rPr>
              <a:t>交易代码</a:t>
            </a:r>
            <a:r>
              <a:rPr lang="en-US" altLang="zh-CN" sz="2000" b="1" dirty="0">
                <a:latin typeface="微软雅黑" panose="020B0503020204020204" pitchFamily="34" charset="-122"/>
                <a:ea typeface="微软雅黑" panose="020B0503020204020204" pitchFamily="34" charset="-122"/>
              </a:rPr>
              <a:t>:510050C1309</a:t>
            </a:r>
            <a:r>
              <a:rPr lang="en-US" altLang="zh-CN" sz="2000" b="1" dirty="0">
                <a:solidFill>
                  <a:srgbClr val="FF0000"/>
                </a:solidFill>
                <a:latin typeface="微软雅黑" panose="020B0503020204020204" pitchFamily="34" charset="-122"/>
                <a:ea typeface="微软雅黑" panose="020B0503020204020204" pitchFamily="34" charset="-122"/>
              </a:rPr>
              <a:t>M</a:t>
            </a:r>
            <a:r>
              <a:rPr lang="en-US" altLang="zh-CN" sz="2000" b="1" dirty="0">
                <a:latin typeface="微软雅黑" panose="020B0503020204020204" pitchFamily="34" charset="-122"/>
                <a:ea typeface="微软雅黑" panose="020B0503020204020204" pitchFamily="34" charset="-122"/>
              </a:rPr>
              <a:t>02000 </a:t>
            </a:r>
            <a:r>
              <a:rPr lang="en-US" altLang="zh-CN" sz="2000" b="1" dirty="0">
                <a:solidFill>
                  <a:schemeClr val="accent6">
                    <a:lumMod val="75000"/>
                  </a:schemeClr>
                </a:solidFill>
                <a:latin typeface="微软雅黑" panose="020B0503020204020204" pitchFamily="34" charset="-122"/>
                <a:ea typeface="微软雅黑" panose="020B0503020204020204" pitchFamily="34" charset="-122"/>
              </a:rPr>
              <a:t>□ □</a:t>
            </a:r>
            <a:endParaRPr lang="zh-CN" altLang="en-US" sz="2000" b="1" dirty="0">
              <a:solidFill>
                <a:schemeClr val="accent6">
                  <a:lumMod val="75000"/>
                </a:schemeClr>
              </a:solidFill>
              <a:latin typeface="微软雅黑" panose="020B0503020204020204" pitchFamily="34" charset="-122"/>
              <a:ea typeface="微软雅黑" panose="020B0503020204020204" pitchFamily="34" charset="-122"/>
            </a:endParaRPr>
          </a:p>
        </p:txBody>
      </p:sp>
      <p:sp>
        <p:nvSpPr>
          <p:cNvPr id="5" name="圆角矩形标注 4"/>
          <p:cNvSpPr/>
          <p:nvPr/>
        </p:nvSpPr>
        <p:spPr>
          <a:xfrm>
            <a:off x="4797425" y="3335338"/>
            <a:ext cx="1143000" cy="533400"/>
          </a:xfrm>
          <a:prstGeom prst="wedgeRoundRectCallout">
            <a:avLst>
              <a:gd name="adj1" fmla="val -31485"/>
              <a:gd name="adj2" fmla="val -87957"/>
              <a:gd name="adj3" fmla="val 16667"/>
            </a:avLst>
          </a:prstGeom>
        </p:spPr>
        <p:style>
          <a:lnRef idx="2">
            <a:schemeClr val="accent1"/>
          </a:lnRef>
          <a:fillRef idx="1">
            <a:schemeClr val="lt1"/>
          </a:fillRef>
          <a:effectRef idx="0">
            <a:schemeClr val="accent1"/>
          </a:effectRef>
          <a:fontRef idx="minor">
            <a:schemeClr val="dk1"/>
          </a:fontRef>
        </p:style>
        <p:txBody>
          <a:bodyPr anchor="ctr"/>
          <a:lstStyle/>
          <a:p>
            <a:pPr algn="ctr" fontAlgn="auto">
              <a:spcBef>
                <a:spcPts val="0"/>
              </a:spcBef>
              <a:spcAft>
                <a:spcPts val="0"/>
              </a:spcAft>
              <a:defRPr/>
            </a:pPr>
            <a:endParaRPr lang="zh-CN" altLang="en-US">
              <a:latin typeface="微软雅黑" panose="020B0503020204020204" pitchFamily="34" charset="-122"/>
              <a:ea typeface="微软雅黑" panose="020B0503020204020204" pitchFamily="34" charset="-122"/>
            </a:endParaRPr>
          </a:p>
        </p:txBody>
      </p:sp>
      <p:sp>
        <p:nvSpPr>
          <p:cNvPr id="6" name="圆角矩形标注 5"/>
          <p:cNvSpPr/>
          <p:nvPr/>
        </p:nvSpPr>
        <p:spPr>
          <a:xfrm>
            <a:off x="3779838" y="2039938"/>
            <a:ext cx="1143000" cy="533400"/>
          </a:xfrm>
          <a:prstGeom prst="wedgeRoundRectCallout">
            <a:avLst>
              <a:gd name="adj1" fmla="val 27795"/>
              <a:gd name="adj2" fmla="val 97174"/>
              <a:gd name="adj3" fmla="val 16667"/>
            </a:avLst>
          </a:prstGeom>
        </p:spPr>
        <p:style>
          <a:lnRef idx="2">
            <a:schemeClr val="accent1"/>
          </a:lnRef>
          <a:fillRef idx="1">
            <a:schemeClr val="lt1"/>
          </a:fillRef>
          <a:effectRef idx="0">
            <a:schemeClr val="accent1"/>
          </a:effectRef>
          <a:fontRef idx="minor">
            <a:schemeClr val="dk1"/>
          </a:fontRef>
        </p:style>
        <p:txBody>
          <a:bodyPr anchor="ctr"/>
          <a:lstStyle/>
          <a:p>
            <a:pPr algn="ctr" fontAlgn="auto">
              <a:spcBef>
                <a:spcPts val="0"/>
              </a:spcBef>
              <a:spcAft>
                <a:spcPts val="0"/>
              </a:spcAft>
              <a:defRPr/>
            </a:pPr>
            <a:endParaRPr lang="zh-CN" altLang="en-US">
              <a:latin typeface="微软雅黑" panose="020B0503020204020204" pitchFamily="34" charset="-122"/>
              <a:ea typeface="微软雅黑" panose="020B0503020204020204" pitchFamily="34" charset="-122"/>
            </a:endParaRPr>
          </a:p>
        </p:txBody>
      </p:sp>
      <p:sp>
        <p:nvSpPr>
          <p:cNvPr id="7" name="圆角矩形标注 6"/>
          <p:cNvSpPr/>
          <p:nvPr/>
        </p:nvSpPr>
        <p:spPr>
          <a:xfrm>
            <a:off x="2565400" y="2054225"/>
            <a:ext cx="1143000" cy="533400"/>
          </a:xfrm>
          <a:prstGeom prst="wedgeRoundRectCallout">
            <a:avLst>
              <a:gd name="adj1" fmla="val 23334"/>
              <a:gd name="adj2" fmla="val 75000"/>
              <a:gd name="adj3" fmla="val 16667"/>
            </a:avLst>
          </a:prstGeom>
        </p:spPr>
        <p:style>
          <a:lnRef idx="2">
            <a:schemeClr val="accent1"/>
          </a:lnRef>
          <a:fillRef idx="1">
            <a:schemeClr val="lt1"/>
          </a:fillRef>
          <a:effectRef idx="0">
            <a:schemeClr val="accent1"/>
          </a:effectRef>
          <a:fontRef idx="minor">
            <a:schemeClr val="dk1"/>
          </a:fontRef>
        </p:style>
        <p:txBody>
          <a:bodyPr anchor="ctr"/>
          <a:lstStyle/>
          <a:p>
            <a:pPr algn="ctr" fontAlgn="auto">
              <a:spcBef>
                <a:spcPts val="0"/>
              </a:spcBef>
              <a:spcAft>
                <a:spcPts val="0"/>
              </a:spcAft>
              <a:defRPr/>
            </a:pPr>
            <a:endParaRPr lang="zh-CN" altLang="en-US">
              <a:latin typeface="微软雅黑" panose="020B0503020204020204" pitchFamily="34" charset="-122"/>
              <a:ea typeface="微软雅黑" panose="020B0503020204020204" pitchFamily="34" charset="-122"/>
            </a:endParaRPr>
          </a:p>
        </p:txBody>
      </p:sp>
      <p:sp>
        <p:nvSpPr>
          <p:cNvPr id="8" name="圆角矩形标注 7"/>
          <p:cNvSpPr>
            <a:spLocks noChangeArrowheads="1"/>
          </p:cNvSpPr>
          <p:nvPr/>
        </p:nvSpPr>
        <p:spPr bwMode="auto">
          <a:xfrm>
            <a:off x="6011863" y="3327400"/>
            <a:ext cx="1143000" cy="533400"/>
          </a:xfrm>
          <a:prstGeom prst="wedgeRoundRectCallout">
            <a:avLst>
              <a:gd name="adj1" fmla="val -72362"/>
              <a:gd name="adj2" fmla="val -92454"/>
              <a:gd name="adj3" fmla="val 16667"/>
            </a:avLst>
          </a:prstGeom>
        </p:spPr>
        <p:style>
          <a:lnRef idx="2">
            <a:schemeClr val="accent1"/>
          </a:lnRef>
          <a:fillRef idx="1">
            <a:schemeClr val="lt1"/>
          </a:fillRef>
          <a:effectRef idx="0">
            <a:schemeClr val="accent1"/>
          </a:effectRef>
          <a:fontRef idx="minor">
            <a:schemeClr val="dk1"/>
          </a:fontRef>
        </p:style>
        <p:txBody>
          <a:bodyPr anchor="ctr"/>
          <a:lstStyle/>
          <a:p>
            <a:pPr algn="ctr" fontAlgn="auto">
              <a:spcBef>
                <a:spcPts val="0"/>
              </a:spcBef>
              <a:spcAft>
                <a:spcPts val="0"/>
              </a:spcAft>
              <a:defRPr/>
            </a:pPr>
            <a:endParaRPr lang="zh-CN" altLang="en-US">
              <a:latin typeface="微软雅黑" panose="020B0503020204020204" pitchFamily="34" charset="-122"/>
              <a:ea typeface="微软雅黑" panose="020B0503020204020204" pitchFamily="34" charset="-122"/>
            </a:endParaRPr>
          </a:p>
        </p:txBody>
      </p:sp>
      <p:sp>
        <p:nvSpPr>
          <p:cNvPr id="9" name="圆角矩形标注 8"/>
          <p:cNvSpPr>
            <a:spLocks noChangeArrowheads="1"/>
          </p:cNvSpPr>
          <p:nvPr/>
        </p:nvSpPr>
        <p:spPr bwMode="auto">
          <a:xfrm>
            <a:off x="7215188" y="3071813"/>
            <a:ext cx="857250" cy="428625"/>
          </a:xfrm>
          <a:prstGeom prst="wedgeRoundRectCallout">
            <a:avLst>
              <a:gd name="adj1" fmla="val -152546"/>
              <a:gd name="adj2" fmla="val -65228"/>
              <a:gd name="adj3" fmla="val 16667"/>
            </a:avLst>
          </a:prstGeom>
        </p:spPr>
        <p:style>
          <a:lnRef idx="2">
            <a:schemeClr val="accent6"/>
          </a:lnRef>
          <a:fillRef idx="1">
            <a:schemeClr val="lt1"/>
          </a:fillRef>
          <a:effectRef idx="0">
            <a:schemeClr val="accent6"/>
          </a:effectRef>
          <a:fontRef idx="minor">
            <a:schemeClr val="dk1"/>
          </a:fontRef>
        </p:style>
        <p:txBody>
          <a:bodyPr anchor="ctr"/>
          <a:lstStyle/>
          <a:p>
            <a:pPr algn="ctr" fontAlgn="auto">
              <a:spcBef>
                <a:spcPts val="0"/>
              </a:spcBef>
              <a:spcAft>
                <a:spcPts val="0"/>
              </a:spcAft>
              <a:defRPr/>
            </a:pPr>
            <a:endParaRPr lang="zh-CN" altLang="en-US">
              <a:latin typeface="微软雅黑" panose="020B0503020204020204" pitchFamily="34" charset="-122"/>
              <a:ea typeface="微软雅黑" panose="020B0503020204020204" pitchFamily="34" charset="-122"/>
            </a:endParaRPr>
          </a:p>
        </p:txBody>
      </p:sp>
      <p:sp>
        <p:nvSpPr>
          <p:cNvPr id="14345" name="TextBox 9"/>
          <p:cNvSpPr txBox="1">
            <a:spLocks noChangeArrowheads="1"/>
          </p:cNvSpPr>
          <p:nvPr/>
        </p:nvSpPr>
        <p:spPr bwMode="auto">
          <a:xfrm>
            <a:off x="2713038" y="2173288"/>
            <a:ext cx="1066800" cy="304800"/>
          </a:xfrm>
          <a:prstGeom prst="rect">
            <a:avLst/>
          </a:prstGeom>
          <a:noFill/>
          <a:ln w="9525">
            <a:noFill/>
            <a:miter lim="800000"/>
          </a:ln>
        </p:spPr>
        <p:txBody>
          <a:bodyPr>
            <a:spAutoFit/>
          </a:bodyPr>
          <a:lstStyle/>
          <a:p>
            <a:r>
              <a:rPr lang="zh-CN" altLang="en-US" sz="1400">
                <a:latin typeface="微软雅黑" panose="020B0503020204020204" pitchFamily="34" charset="-122"/>
                <a:ea typeface="微软雅黑" panose="020B0503020204020204" pitchFamily="34" charset="-122"/>
              </a:rPr>
              <a:t>标的代码</a:t>
            </a:r>
            <a:endParaRPr lang="zh-CN" altLang="en-US" sz="1400">
              <a:latin typeface="微软雅黑" panose="020B0503020204020204" pitchFamily="34" charset="-122"/>
              <a:ea typeface="微软雅黑" panose="020B0503020204020204" pitchFamily="34" charset="-122"/>
            </a:endParaRPr>
          </a:p>
        </p:txBody>
      </p:sp>
      <p:sp>
        <p:nvSpPr>
          <p:cNvPr id="14346" name="TextBox 10"/>
          <p:cNvSpPr txBox="1">
            <a:spLocks noChangeArrowheads="1"/>
          </p:cNvSpPr>
          <p:nvPr/>
        </p:nvSpPr>
        <p:spPr bwMode="auto">
          <a:xfrm>
            <a:off x="4873625" y="3479800"/>
            <a:ext cx="1066800" cy="304800"/>
          </a:xfrm>
          <a:prstGeom prst="rect">
            <a:avLst/>
          </a:prstGeom>
          <a:noFill/>
          <a:ln w="9525">
            <a:noFill/>
            <a:miter lim="800000"/>
          </a:ln>
        </p:spPr>
        <p:txBody>
          <a:bodyPr>
            <a:spAutoFit/>
          </a:bodyPr>
          <a:lstStyle/>
          <a:p>
            <a:r>
              <a:rPr lang="zh-CN" altLang="en-US" sz="1400">
                <a:latin typeface="微软雅黑" panose="020B0503020204020204" pitchFamily="34" charset="-122"/>
                <a:ea typeface="微软雅黑" panose="020B0503020204020204" pitchFamily="34" charset="-122"/>
              </a:rPr>
              <a:t>到期月份</a:t>
            </a:r>
            <a:endParaRPr lang="zh-CN" altLang="en-US" sz="1400">
              <a:latin typeface="微软雅黑" panose="020B0503020204020204" pitchFamily="34" charset="-122"/>
              <a:ea typeface="微软雅黑" panose="020B0503020204020204" pitchFamily="34" charset="-122"/>
            </a:endParaRPr>
          </a:p>
        </p:txBody>
      </p:sp>
      <p:sp>
        <p:nvSpPr>
          <p:cNvPr id="14347" name="TextBox 11"/>
          <p:cNvSpPr txBox="1">
            <a:spLocks noChangeArrowheads="1"/>
          </p:cNvSpPr>
          <p:nvPr/>
        </p:nvSpPr>
        <p:spPr bwMode="auto">
          <a:xfrm>
            <a:off x="3937000" y="2184400"/>
            <a:ext cx="1066800" cy="304800"/>
          </a:xfrm>
          <a:prstGeom prst="rect">
            <a:avLst/>
          </a:prstGeom>
          <a:noFill/>
          <a:ln w="9525">
            <a:noFill/>
            <a:miter lim="800000"/>
          </a:ln>
        </p:spPr>
        <p:txBody>
          <a:bodyPr>
            <a:spAutoFit/>
          </a:bodyPr>
          <a:lstStyle/>
          <a:p>
            <a:r>
              <a:rPr lang="zh-CN" altLang="en-US" sz="1400">
                <a:latin typeface="微软雅黑" panose="020B0503020204020204" pitchFamily="34" charset="-122"/>
                <a:ea typeface="微软雅黑" panose="020B0503020204020204" pitchFamily="34" charset="-122"/>
              </a:rPr>
              <a:t>到期年份</a:t>
            </a:r>
            <a:endParaRPr lang="zh-CN" altLang="en-US" sz="1400">
              <a:latin typeface="微软雅黑" panose="020B0503020204020204" pitchFamily="34" charset="-122"/>
              <a:ea typeface="微软雅黑" panose="020B0503020204020204" pitchFamily="34" charset="-122"/>
            </a:endParaRPr>
          </a:p>
        </p:txBody>
      </p:sp>
      <p:sp>
        <p:nvSpPr>
          <p:cNvPr id="14348" name="TextBox 12"/>
          <p:cNvSpPr txBox="1">
            <a:spLocks noChangeArrowheads="1"/>
          </p:cNvSpPr>
          <p:nvPr/>
        </p:nvSpPr>
        <p:spPr bwMode="auto">
          <a:xfrm>
            <a:off x="6169025" y="3460750"/>
            <a:ext cx="1066800" cy="307975"/>
          </a:xfrm>
          <a:prstGeom prst="rect">
            <a:avLst/>
          </a:prstGeom>
          <a:noFill/>
          <a:ln w="9525">
            <a:noFill/>
            <a:miter lim="800000"/>
          </a:ln>
        </p:spPr>
        <p:txBody>
          <a:bodyPr>
            <a:spAutoFit/>
          </a:bodyPr>
          <a:lstStyle/>
          <a:p>
            <a:r>
              <a:rPr lang="zh-CN" altLang="en-US" sz="1400">
                <a:latin typeface="微软雅黑" panose="020B0503020204020204" pitchFamily="34" charset="-122"/>
                <a:ea typeface="微软雅黑" panose="020B0503020204020204" pitchFamily="34" charset="-122"/>
              </a:rPr>
              <a:t>行权价格</a:t>
            </a:r>
            <a:endParaRPr lang="zh-CN" altLang="en-US" sz="1400">
              <a:latin typeface="微软雅黑" panose="020B0503020204020204" pitchFamily="34" charset="-122"/>
              <a:ea typeface="微软雅黑" panose="020B0503020204020204" pitchFamily="34" charset="-122"/>
            </a:endParaRPr>
          </a:p>
        </p:txBody>
      </p:sp>
      <p:sp>
        <p:nvSpPr>
          <p:cNvPr id="14349" name="TextBox 28"/>
          <p:cNvSpPr txBox="1">
            <a:spLocks noChangeArrowheads="1"/>
          </p:cNvSpPr>
          <p:nvPr/>
        </p:nvSpPr>
        <p:spPr bwMode="auto">
          <a:xfrm>
            <a:off x="7248525" y="3121025"/>
            <a:ext cx="1966913" cy="307975"/>
          </a:xfrm>
          <a:prstGeom prst="rect">
            <a:avLst/>
          </a:prstGeom>
          <a:noFill/>
          <a:ln w="9525">
            <a:noFill/>
            <a:miter lim="800000"/>
          </a:ln>
        </p:spPr>
        <p:txBody>
          <a:bodyPr>
            <a:spAutoFit/>
          </a:bodyPr>
          <a:lstStyle/>
          <a:p>
            <a:r>
              <a:rPr lang="zh-CN" altLang="en-US" sz="1400">
                <a:latin typeface="微软雅黑" panose="020B0503020204020204" pitchFamily="34" charset="-122"/>
                <a:ea typeface="微软雅黑" panose="020B0503020204020204" pitchFamily="34" charset="-122"/>
              </a:rPr>
              <a:t>预留</a:t>
            </a:r>
            <a:r>
              <a:rPr lang="en-US" altLang="zh-CN" sz="1400">
                <a:latin typeface="微软雅黑" panose="020B0503020204020204" pitchFamily="34" charset="-122"/>
                <a:ea typeface="微软雅黑" panose="020B0503020204020204" pitchFamily="34" charset="-122"/>
              </a:rPr>
              <a:t>2</a:t>
            </a:r>
            <a:r>
              <a:rPr lang="zh-CN" altLang="en-US" sz="1400">
                <a:latin typeface="微软雅黑" panose="020B0503020204020204" pitchFamily="34" charset="-122"/>
                <a:ea typeface="微软雅黑" panose="020B0503020204020204" pitchFamily="34" charset="-122"/>
              </a:rPr>
              <a:t>位</a:t>
            </a:r>
            <a:endParaRPr lang="zh-CN" altLang="en-US" sz="1400">
              <a:latin typeface="微软雅黑" panose="020B0503020204020204" pitchFamily="34" charset="-122"/>
              <a:ea typeface="微软雅黑" panose="020B0503020204020204" pitchFamily="34" charset="-122"/>
            </a:endParaRPr>
          </a:p>
        </p:txBody>
      </p:sp>
      <p:sp>
        <p:nvSpPr>
          <p:cNvPr id="15" name="Line 24"/>
          <p:cNvSpPr>
            <a:spLocks noChangeShapeType="1"/>
          </p:cNvSpPr>
          <p:nvPr/>
        </p:nvSpPr>
        <p:spPr bwMode="auto">
          <a:xfrm rot="16200000" flipH="1">
            <a:off x="4462463" y="2354263"/>
            <a:ext cx="6350" cy="5568950"/>
          </a:xfrm>
          <a:prstGeom prst="line">
            <a:avLst/>
          </a:prstGeom>
          <a:noFill/>
          <a:ln w="9525">
            <a:solidFill>
              <a:srgbClr val="000000"/>
            </a:solidFill>
            <a:prstDash val="dash"/>
            <a:round/>
          </a:ln>
          <a:effectLst/>
        </p:spPr>
        <p:txBody>
          <a:bodyPr wrap="none" anchor="ctr"/>
          <a:lstStyle/>
          <a:p>
            <a:pPr fontAlgn="auto">
              <a:spcBef>
                <a:spcPts val="0"/>
              </a:spcBef>
              <a:spcAft>
                <a:spcPts val="0"/>
              </a:spcAft>
              <a:defRPr/>
            </a:pPr>
            <a:endParaRPr lang="zh-CN" altLang="en-US" kern="0" spc="300">
              <a:solidFill>
                <a:sysClr val="windowText" lastClr="000000"/>
              </a:solidFill>
              <a:latin typeface="微软雅黑" panose="020B0503020204020204" pitchFamily="34" charset="-122"/>
              <a:ea typeface="微软雅黑" panose="020B0503020204020204" pitchFamily="34" charset="-122"/>
            </a:endParaRPr>
          </a:p>
        </p:txBody>
      </p:sp>
      <p:sp>
        <p:nvSpPr>
          <p:cNvPr id="14351" name="TextBox 15"/>
          <p:cNvSpPr txBox="1">
            <a:spLocks noChangeArrowheads="1"/>
          </p:cNvSpPr>
          <p:nvPr/>
        </p:nvSpPr>
        <p:spPr bwMode="auto">
          <a:xfrm>
            <a:off x="1689100" y="4765675"/>
            <a:ext cx="5486400" cy="400050"/>
          </a:xfrm>
          <a:prstGeom prst="rect">
            <a:avLst/>
          </a:prstGeom>
          <a:noFill/>
          <a:ln w="9525">
            <a:noFill/>
            <a:miter lim="800000"/>
          </a:ln>
        </p:spPr>
        <p:txBody>
          <a:bodyPr>
            <a:spAutoFit/>
          </a:bodyPr>
          <a:lstStyle/>
          <a:p>
            <a:r>
              <a:rPr lang="zh-CN" altLang="en-US" sz="2000" b="1">
                <a:latin typeface="微软雅黑" panose="020B0503020204020204" pitchFamily="34" charset="-122"/>
                <a:ea typeface="微软雅黑" panose="020B0503020204020204" pitchFamily="34" charset="-122"/>
              </a:rPr>
              <a:t>合约简称</a:t>
            </a:r>
            <a:r>
              <a:rPr lang="en-US" altLang="zh-CN" sz="2000" b="1">
                <a:latin typeface="微软雅黑" panose="020B0503020204020204" pitchFamily="34" charset="-122"/>
                <a:ea typeface="微软雅黑" panose="020B0503020204020204" pitchFamily="34" charset="-122"/>
              </a:rPr>
              <a:t>: 50ETF</a:t>
            </a:r>
            <a:r>
              <a:rPr lang="zh-CN" altLang="en-US" sz="2000" b="1">
                <a:latin typeface="微软雅黑" panose="020B0503020204020204" pitchFamily="34" charset="-122"/>
                <a:ea typeface="微软雅黑" panose="020B0503020204020204" pitchFamily="34" charset="-122"/>
              </a:rPr>
              <a:t>购</a:t>
            </a:r>
            <a:r>
              <a:rPr lang="en-US" altLang="zh-CN" sz="2000" b="1">
                <a:latin typeface="微软雅黑" panose="020B0503020204020204" pitchFamily="34" charset="-122"/>
                <a:ea typeface="微软雅黑" panose="020B0503020204020204" pitchFamily="34" charset="-122"/>
              </a:rPr>
              <a:t>9</a:t>
            </a:r>
            <a:r>
              <a:rPr lang="zh-CN" altLang="en-US" sz="2000" b="1">
                <a:latin typeface="微软雅黑" panose="020B0503020204020204" pitchFamily="34" charset="-122"/>
                <a:ea typeface="微软雅黑" panose="020B0503020204020204" pitchFamily="34" charset="-122"/>
              </a:rPr>
              <a:t>月</a:t>
            </a:r>
            <a:r>
              <a:rPr lang="en-US" altLang="zh-CN" sz="2000" b="1">
                <a:latin typeface="微软雅黑" panose="020B0503020204020204" pitchFamily="34" charset="-122"/>
                <a:ea typeface="微软雅黑" panose="020B0503020204020204" pitchFamily="34" charset="-122"/>
              </a:rPr>
              <a:t>2000 </a:t>
            </a:r>
            <a:r>
              <a:rPr lang="en-US" altLang="zh-CN" sz="2000" b="1">
                <a:solidFill>
                  <a:srgbClr val="FF66FF"/>
                </a:solidFill>
                <a:latin typeface="微软雅黑" panose="020B0503020204020204" pitchFamily="34" charset="-122"/>
                <a:ea typeface="微软雅黑" panose="020B0503020204020204" pitchFamily="34" charset="-122"/>
              </a:rPr>
              <a:t>□</a:t>
            </a:r>
            <a:endParaRPr lang="zh-CN" altLang="en-US" sz="2000" b="1">
              <a:solidFill>
                <a:srgbClr val="FF66FF"/>
              </a:solidFill>
              <a:latin typeface="微软雅黑" panose="020B0503020204020204" pitchFamily="34" charset="-122"/>
              <a:ea typeface="微软雅黑" panose="020B0503020204020204" pitchFamily="34" charset="-122"/>
            </a:endParaRPr>
          </a:p>
        </p:txBody>
      </p:sp>
      <p:sp>
        <p:nvSpPr>
          <p:cNvPr id="17" name="圆角矩形标注 16"/>
          <p:cNvSpPr/>
          <p:nvPr/>
        </p:nvSpPr>
        <p:spPr>
          <a:xfrm>
            <a:off x="3211513" y="3335338"/>
            <a:ext cx="1143000" cy="533400"/>
          </a:xfrm>
          <a:prstGeom prst="wedgeRoundRectCallout">
            <a:avLst>
              <a:gd name="adj1" fmla="val 57554"/>
              <a:gd name="adj2" fmla="val -102964"/>
              <a:gd name="adj3" fmla="val 16667"/>
            </a:avLst>
          </a:prstGeom>
        </p:spPr>
        <p:style>
          <a:lnRef idx="2">
            <a:schemeClr val="accent1"/>
          </a:lnRef>
          <a:fillRef idx="1">
            <a:schemeClr val="lt1"/>
          </a:fillRef>
          <a:effectRef idx="0">
            <a:schemeClr val="accent1"/>
          </a:effectRef>
          <a:fontRef idx="minor">
            <a:schemeClr val="dk1"/>
          </a:fontRef>
        </p:style>
        <p:txBody>
          <a:bodyPr anchor="ctr"/>
          <a:lstStyle/>
          <a:p>
            <a:pPr algn="ctr" fontAlgn="auto">
              <a:spcBef>
                <a:spcPts val="0"/>
              </a:spcBef>
              <a:spcAft>
                <a:spcPts val="0"/>
              </a:spcAft>
              <a:defRPr/>
            </a:pPr>
            <a:endParaRPr lang="zh-CN" altLang="en-US">
              <a:latin typeface="微软雅黑" panose="020B0503020204020204" pitchFamily="34" charset="-122"/>
              <a:ea typeface="微软雅黑" panose="020B0503020204020204" pitchFamily="34" charset="-122"/>
            </a:endParaRPr>
          </a:p>
        </p:txBody>
      </p:sp>
      <p:sp>
        <p:nvSpPr>
          <p:cNvPr id="14353" name="TextBox 17"/>
          <p:cNvSpPr txBox="1">
            <a:spLocks noChangeArrowheads="1"/>
          </p:cNvSpPr>
          <p:nvPr/>
        </p:nvSpPr>
        <p:spPr bwMode="auto">
          <a:xfrm>
            <a:off x="3284538" y="3463925"/>
            <a:ext cx="1143000" cy="304800"/>
          </a:xfrm>
          <a:prstGeom prst="rect">
            <a:avLst/>
          </a:prstGeom>
          <a:noFill/>
          <a:ln w="9525">
            <a:noFill/>
            <a:miter lim="800000"/>
          </a:ln>
        </p:spPr>
        <p:txBody>
          <a:bodyPr>
            <a:spAutoFit/>
          </a:bodyPr>
          <a:lstStyle/>
          <a:p>
            <a:r>
              <a:rPr lang="zh-CN" altLang="en-US" sz="1400">
                <a:latin typeface="微软雅黑" panose="020B0503020204020204" pitchFamily="34" charset="-122"/>
                <a:ea typeface="微软雅黑" panose="020B0503020204020204" pitchFamily="34" charset="-122"/>
              </a:rPr>
              <a:t>认购</a:t>
            </a:r>
            <a:r>
              <a:rPr lang="en-US" altLang="zh-CN" sz="1400">
                <a:latin typeface="微软雅黑" panose="020B0503020204020204" pitchFamily="34" charset="-122"/>
                <a:ea typeface="微软雅黑" panose="020B0503020204020204" pitchFamily="34" charset="-122"/>
              </a:rPr>
              <a:t>/</a:t>
            </a:r>
            <a:r>
              <a:rPr lang="zh-CN" altLang="en-US" sz="1400">
                <a:latin typeface="微软雅黑" panose="020B0503020204020204" pitchFamily="34" charset="-122"/>
                <a:ea typeface="微软雅黑" panose="020B0503020204020204" pitchFamily="34" charset="-122"/>
              </a:rPr>
              <a:t>认沽</a:t>
            </a:r>
            <a:endParaRPr lang="zh-CN" altLang="en-US" sz="1400">
              <a:latin typeface="微软雅黑" panose="020B0503020204020204" pitchFamily="34" charset="-122"/>
              <a:ea typeface="微软雅黑" panose="020B0503020204020204" pitchFamily="34" charset="-122"/>
            </a:endParaRPr>
          </a:p>
        </p:txBody>
      </p:sp>
      <p:sp>
        <p:nvSpPr>
          <p:cNvPr id="19" name="圆角矩形标注 18"/>
          <p:cNvSpPr/>
          <p:nvPr/>
        </p:nvSpPr>
        <p:spPr>
          <a:xfrm>
            <a:off x="2338388" y="4143375"/>
            <a:ext cx="1143000" cy="533400"/>
          </a:xfrm>
          <a:prstGeom prst="wedgeRoundRectCallout">
            <a:avLst>
              <a:gd name="adj1" fmla="val 43550"/>
              <a:gd name="adj2" fmla="val 62734"/>
              <a:gd name="adj3" fmla="val 16667"/>
            </a:avLst>
          </a:prstGeom>
        </p:spPr>
        <p:style>
          <a:lnRef idx="2">
            <a:schemeClr val="accent3"/>
          </a:lnRef>
          <a:fillRef idx="1">
            <a:schemeClr val="lt1"/>
          </a:fillRef>
          <a:effectRef idx="0">
            <a:schemeClr val="accent3"/>
          </a:effectRef>
          <a:fontRef idx="minor">
            <a:schemeClr val="dk1"/>
          </a:fontRef>
        </p:style>
        <p:txBody>
          <a:bodyPr anchor="ctr"/>
          <a:lstStyle/>
          <a:p>
            <a:pPr algn="ctr" fontAlgn="auto">
              <a:spcBef>
                <a:spcPts val="0"/>
              </a:spcBef>
              <a:spcAft>
                <a:spcPts val="0"/>
              </a:spcAft>
              <a:defRPr/>
            </a:pPr>
            <a:endParaRPr lang="zh-CN" altLang="en-US">
              <a:latin typeface="微软雅黑" panose="020B0503020204020204" pitchFamily="34" charset="-122"/>
              <a:ea typeface="微软雅黑" panose="020B0503020204020204" pitchFamily="34" charset="-122"/>
            </a:endParaRPr>
          </a:p>
        </p:txBody>
      </p:sp>
      <p:sp>
        <p:nvSpPr>
          <p:cNvPr id="20" name="圆角矩形标注 19"/>
          <p:cNvSpPr/>
          <p:nvPr/>
        </p:nvSpPr>
        <p:spPr>
          <a:xfrm>
            <a:off x="4570413" y="5397500"/>
            <a:ext cx="1143000" cy="533400"/>
          </a:xfrm>
          <a:prstGeom prst="wedgeRoundRectCallout">
            <a:avLst>
              <a:gd name="adj1" fmla="val -26353"/>
              <a:gd name="adj2" fmla="val -76389"/>
              <a:gd name="adj3" fmla="val 16667"/>
            </a:avLst>
          </a:prstGeom>
        </p:spPr>
        <p:style>
          <a:lnRef idx="2">
            <a:schemeClr val="accent3"/>
          </a:lnRef>
          <a:fillRef idx="1">
            <a:schemeClr val="lt1"/>
          </a:fillRef>
          <a:effectRef idx="0">
            <a:schemeClr val="accent3"/>
          </a:effectRef>
          <a:fontRef idx="minor">
            <a:schemeClr val="dk1"/>
          </a:fontRef>
        </p:style>
        <p:txBody>
          <a:bodyPr anchor="ctr"/>
          <a:lstStyle/>
          <a:p>
            <a:pPr algn="ctr" fontAlgn="auto">
              <a:spcBef>
                <a:spcPts val="0"/>
              </a:spcBef>
              <a:spcAft>
                <a:spcPts val="0"/>
              </a:spcAft>
              <a:defRPr/>
            </a:pPr>
            <a:endParaRPr lang="zh-CN" altLang="en-US">
              <a:latin typeface="微软雅黑" panose="020B0503020204020204" pitchFamily="34" charset="-122"/>
              <a:ea typeface="微软雅黑" panose="020B0503020204020204" pitchFamily="34" charset="-122"/>
            </a:endParaRPr>
          </a:p>
        </p:txBody>
      </p:sp>
      <p:sp>
        <p:nvSpPr>
          <p:cNvPr id="14356" name="TextBox 20"/>
          <p:cNvSpPr txBox="1">
            <a:spLocks noChangeArrowheads="1"/>
          </p:cNvSpPr>
          <p:nvPr/>
        </p:nvSpPr>
        <p:spPr bwMode="auto">
          <a:xfrm>
            <a:off x="2409825" y="4244975"/>
            <a:ext cx="1066800" cy="307975"/>
          </a:xfrm>
          <a:prstGeom prst="rect">
            <a:avLst/>
          </a:prstGeom>
          <a:noFill/>
          <a:ln w="9525">
            <a:noFill/>
            <a:miter lim="800000"/>
          </a:ln>
        </p:spPr>
        <p:txBody>
          <a:bodyPr>
            <a:spAutoFit/>
          </a:bodyPr>
          <a:lstStyle/>
          <a:p>
            <a:r>
              <a:rPr lang="zh-CN" altLang="en-US" sz="1400">
                <a:latin typeface="微软雅黑" panose="020B0503020204020204" pitchFamily="34" charset="-122"/>
                <a:ea typeface="微软雅黑" panose="020B0503020204020204" pitchFamily="34" charset="-122"/>
              </a:rPr>
              <a:t>标的简称</a:t>
            </a:r>
            <a:endParaRPr lang="zh-CN" altLang="en-US" sz="1400">
              <a:latin typeface="微软雅黑" panose="020B0503020204020204" pitchFamily="34" charset="-122"/>
              <a:ea typeface="微软雅黑" panose="020B0503020204020204" pitchFamily="34" charset="-122"/>
            </a:endParaRPr>
          </a:p>
        </p:txBody>
      </p:sp>
      <p:sp>
        <p:nvSpPr>
          <p:cNvPr id="14357" name="TextBox 21"/>
          <p:cNvSpPr txBox="1">
            <a:spLocks noChangeArrowheads="1"/>
          </p:cNvSpPr>
          <p:nvPr/>
        </p:nvSpPr>
        <p:spPr bwMode="auto">
          <a:xfrm>
            <a:off x="4570413" y="5549900"/>
            <a:ext cx="1143000" cy="307975"/>
          </a:xfrm>
          <a:prstGeom prst="rect">
            <a:avLst/>
          </a:prstGeom>
          <a:noFill/>
          <a:ln w="9525">
            <a:noFill/>
            <a:miter lim="800000"/>
          </a:ln>
        </p:spPr>
        <p:txBody>
          <a:bodyPr>
            <a:spAutoFit/>
          </a:bodyPr>
          <a:lstStyle/>
          <a:p>
            <a:r>
              <a:rPr lang="zh-CN" altLang="en-US" sz="1400">
                <a:latin typeface="微软雅黑" panose="020B0503020204020204" pitchFamily="34" charset="-122"/>
                <a:ea typeface="微软雅黑" panose="020B0503020204020204" pitchFamily="34" charset="-122"/>
              </a:rPr>
              <a:t>行权价格</a:t>
            </a:r>
            <a:endParaRPr lang="zh-CN" altLang="en-US" sz="1400">
              <a:latin typeface="微软雅黑" panose="020B0503020204020204" pitchFamily="34" charset="-122"/>
              <a:ea typeface="微软雅黑" panose="020B0503020204020204" pitchFamily="34" charset="-122"/>
            </a:endParaRPr>
          </a:p>
        </p:txBody>
      </p:sp>
      <p:sp>
        <p:nvSpPr>
          <p:cNvPr id="23" name="圆角矩形标注 22"/>
          <p:cNvSpPr/>
          <p:nvPr/>
        </p:nvSpPr>
        <p:spPr>
          <a:xfrm>
            <a:off x="2986088" y="5397500"/>
            <a:ext cx="1143000" cy="533400"/>
          </a:xfrm>
          <a:prstGeom prst="wedgeRoundRectCallout">
            <a:avLst>
              <a:gd name="adj1" fmla="val 42124"/>
              <a:gd name="adj2" fmla="val -86453"/>
              <a:gd name="adj3" fmla="val 16667"/>
            </a:avLst>
          </a:prstGeom>
        </p:spPr>
        <p:style>
          <a:lnRef idx="2">
            <a:schemeClr val="accent3"/>
          </a:lnRef>
          <a:fillRef idx="1">
            <a:schemeClr val="lt1"/>
          </a:fillRef>
          <a:effectRef idx="0">
            <a:schemeClr val="accent3"/>
          </a:effectRef>
          <a:fontRef idx="minor">
            <a:schemeClr val="dk1"/>
          </a:fontRef>
        </p:style>
        <p:txBody>
          <a:bodyPr anchor="ctr"/>
          <a:lstStyle/>
          <a:p>
            <a:pPr algn="ctr" fontAlgn="auto">
              <a:spcBef>
                <a:spcPts val="0"/>
              </a:spcBef>
              <a:spcAft>
                <a:spcPts val="0"/>
              </a:spcAft>
              <a:defRPr/>
            </a:pPr>
            <a:endParaRPr lang="zh-CN" altLang="en-US">
              <a:latin typeface="微软雅黑" panose="020B0503020204020204" pitchFamily="34" charset="-122"/>
              <a:ea typeface="微软雅黑" panose="020B0503020204020204" pitchFamily="34" charset="-122"/>
            </a:endParaRPr>
          </a:p>
        </p:txBody>
      </p:sp>
      <p:sp>
        <p:nvSpPr>
          <p:cNvPr id="14359" name="TextBox 23"/>
          <p:cNvSpPr txBox="1">
            <a:spLocks noChangeArrowheads="1"/>
          </p:cNvSpPr>
          <p:nvPr/>
        </p:nvSpPr>
        <p:spPr bwMode="auto">
          <a:xfrm>
            <a:off x="3057525" y="5540375"/>
            <a:ext cx="1143000" cy="307975"/>
          </a:xfrm>
          <a:prstGeom prst="rect">
            <a:avLst/>
          </a:prstGeom>
          <a:noFill/>
          <a:ln w="9525">
            <a:noFill/>
            <a:miter lim="800000"/>
          </a:ln>
        </p:spPr>
        <p:txBody>
          <a:bodyPr>
            <a:spAutoFit/>
          </a:bodyPr>
          <a:lstStyle/>
          <a:p>
            <a:r>
              <a:rPr lang="zh-CN" altLang="en-US" sz="1400">
                <a:latin typeface="微软雅黑" panose="020B0503020204020204" pitchFamily="34" charset="-122"/>
                <a:ea typeface="微软雅黑" panose="020B0503020204020204" pitchFamily="34" charset="-122"/>
              </a:rPr>
              <a:t>认购</a:t>
            </a:r>
            <a:r>
              <a:rPr lang="en-US" altLang="zh-CN" sz="1400">
                <a:latin typeface="微软雅黑" panose="020B0503020204020204" pitchFamily="34" charset="-122"/>
                <a:ea typeface="微软雅黑" panose="020B0503020204020204" pitchFamily="34" charset="-122"/>
              </a:rPr>
              <a:t>/</a:t>
            </a:r>
            <a:r>
              <a:rPr lang="zh-CN" altLang="en-US" sz="1400">
                <a:latin typeface="微软雅黑" panose="020B0503020204020204" pitchFamily="34" charset="-122"/>
                <a:ea typeface="微软雅黑" panose="020B0503020204020204" pitchFamily="34" charset="-122"/>
              </a:rPr>
              <a:t>认沽</a:t>
            </a:r>
            <a:endParaRPr lang="zh-CN" altLang="en-US" sz="1400">
              <a:latin typeface="微软雅黑" panose="020B0503020204020204" pitchFamily="34" charset="-122"/>
              <a:ea typeface="微软雅黑" panose="020B0503020204020204" pitchFamily="34" charset="-122"/>
            </a:endParaRPr>
          </a:p>
        </p:txBody>
      </p:sp>
      <p:sp>
        <p:nvSpPr>
          <p:cNvPr id="25" name="圆角矩形标注 24"/>
          <p:cNvSpPr/>
          <p:nvPr/>
        </p:nvSpPr>
        <p:spPr>
          <a:xfrm>
            <a:off x="4629150" y="4194175"/>
            <a:ext cx="1143000" cy="533400"/>
          </a:xfrm>
          <a:prstGeom prst="wedgeRoundRectCallout">
            <a:avLst>
              <a:gd name="adj1" fmla="val -61353"/>
              <a:gd name="adj2" fmla="val 55754"/>
              <a:gd name="adj3" fmla="val 16667"/>
            </a:avLst>
          </a:prstGeom>
        </p:spPr>
        <p:style>
          <a:lnRef idx="2">
            <a:schemeClr val="accent3"/>
          </a:lnRef>
          <a:fillRef idx="1">
            <a:schemeClr val="lt1"/>
          </a:fillRef>
          <a:effectRef idx="0">
            <a:schemeClr val="accent3"/>
          </a:effectRef>
          <a:fontRef idx="minor">
            <a:schemeClr val="dk1"/>
          </a:fontRef>
        </p:style>
        <p:txBody>
          <a:bodyPr anchor="ctr"/>
          <a:lstStyle/>
          <a:p>
            <a:pPr algn="ctr" fontAlgn="auto">
              <a:spcBef>
                <a:spcPts val="0"/>
              </a:spcBef>
              <a:spcAft>
                <a:spcPts val="0"/>
              </a:spcAft>
              <a:defRPr/>
            </a:pPr>
            <a:endParaRPr lang="zh-CN" altLang="en-US">
              <a:latin typeface="微软雅黑" panose="020B0503020204020204" pitchFamily="34" charset="-122"/>
              <a:ea typeface="微软雅黑" panose="020B0503020204020204" pitchFamily="34" charset="-122"/>
            </a:endParaRPr>
          </a:p>
        </p:txBody>
      </p:sp>
      <p:sp>
        <p:nvSpPr>
          <p:cNvPr id="14361" name="TextBox 25"/>
          <p:cNvSpPr txBox="1">
            <a:spLocks noChangeArrowheads="1"/>
          </p:cNvSpPr>
          <p:nvPr/>
        </p:nvSpPr>
        <p:spPr bwMode="auto">
          <a:xfrm>
            <a:off x="4705350" y="4303713"/>
            <a:ext cx="1143000" cy="304800"/>
          </a:xfrm>
          <a:prstGeom prst="rect">
            <a:avLst/>
          </a:prstGeom>
          <a:noFill/>
          <a:ln w="9525">
            <a:noFill/>
            <a:miter lim="800000"/>
          </a:ln>
        </p:spPr>
        <p:txBody>
          <a:bodyPr>
            <a:spAutoFit/>
          </a:bodyPr>
          <a:lstStyle/>
          <a:p>
            <a:r>
              <a:rPr lang="zh-CN" altLang="en-US" sz="1400">
                <a:latin typeface="微软雅黑" panose="020B0503020204020204" pitchFamily="34" charset="-122"/>
                <a:ea typeface="微软雅黑" panose="020B0503020204020204" pitchFamily="34" charset="-122"/>
              </a:rPr>
              <a:t>到期月份</a:t>
            </a:r>
            <a:endParaRPr lang="zh-CN" altLang="en-US" sz="1400">
              <a:latin typeface="微软雅黑" panose="020B0503020204020204" pitchFamily="34" charset="-122"/>
              <a:ea typeface="微软雅黑" panose="020B0503020204020204" pitchFamily="34" charset="-122"/>
            </a:endParaRPr>
          </a:p>
        </p:txBody>
      </p:sp>
      <p:sp>
        <p:nvSpPr>
          <p:cNvPr id="16410" name="灯片编号占位符 27"/>
          <p:cNvSpPr>
            <a:spLocks noGrp="1"/>
          </p:cNvSpPr>
          <p:nvPr>
            <p:ph type="sldNum" sz="quarter" idx="12"/>
          </p:nvPr>
        </p:nvSpPr>
        <p:spPr bwMode="auto">
          <a:ln>
            <a:miter lim="800000"/>
          </a:ln>
        </p:spPr>
        <p:txBody>
          <a:bodyPr vert="horz" wrap="square" lIns="91440" tIns="45720" rIns="91440" bIns="45720" numCol="1" anchor="t" anchorCtr="0" compatLnSpc="1"/>
          <a:lstStyle/>
          <a:p>
            <a:pPr fontAlgn="base">
              <a:spcBef>
                <a:spcPct val="0"/>
              </a:spcBef>
              <a:spcAft>
                <a:spcPct val="0"/>
              </a:spcAft>
              <a:defRPr/>
            </a:pPr>
            <a:fld id="{C396F135-E9AC-42CD-ADA7-52AB7C3645AB}" type="slidenum">
              <a:rPr lang="zh-CN" altLang="en-US" smtClean="0"/>
            </a:fld>
            <a:endParaRPr lang="zh-CN" altLang="en-US" smtClean="0"/>
          </a:p>
        </p:txBody>
      </p:sp>
      <p:sp>
        <p:nvSpPr>
          <p:cNvPr id="30" name="圆角矩形标注 29"/>
          <p:cNvSpPr/>
          <p:nvPr/>
        </p:nvSpPr>
        <p:spPr>
          <a:xfrm>
            <a:off x="4981575" y="2039938"/>
            <a:ext cx="4127500" cy="674687"/>
          </a:xfrm>
          <a:prstGeom prst="wedgeRoundRectCallout">
            <a:avLst>
              <a:gd name="adj1" fmla="val -42791"/>
              <a:gd name="adj2" fmla="val 62207"/>
              <a:gd name="adj3" fmla="val 16667"/>
            </a:avLst>
          </a:prstGeom>
        </p:spPr>
        <p:style>
          <a:lnRef idx="2">
            <a:schemeClr val="accent1"/>
          </a:lnRef>
          <a:fillRef idx="1">
            <a:schemeClr val="lt1"/>
          </a:fillRef>
          <a:effectRef idx="0">
            <a:schemeClr val="accent1"/>
          </a:effectRef>
          <a:fontRef idx="minor">
            <a:schemeClr val="dk1"/>
          </a:fontRef>
        </p:style>
        <p:txBody>
          <a:bodyPr anchor="ctr"/>
          <a:lstStyle/>
          <a:p>
            <a:pPr algn="ctr" fontAlgn="auto">
              <a:spcBef>
                <a:spcPts val="0"/>
              </a:spcBef>
              <a:spcAft>
                <a:spcPts val="0"/>
              </a:spcAft>
              <a:defRPr/>
            </a:pPr>
            <a:endParaRPr lang="zh-CN" altLang="en-US">
              <a:latin typeface="微软雅黑" panose="020B0503020204020204" pitchFamily="34" charset="-122"/>
              <a:ea typeface="微软雅黑" panose="020B0503020204020204" pitchFamily="34" charset="-122"/>
            </a:endParaRPr>
          </a:p>
        </p:txBody>
      </p:sp>
      <p:sp>
        <p:nvSpPr>
          <p:cNvPr id="14364" name="TextBox 30"/>
          <p:cNvSpPr txBox="1">
            <a:spLocks noChangeArrowheads="1"/>
          </p:cNvSpPr>
          <p:nvPr/>
        </p:nvSpPr>
        <p:spPr bwMode="auto">
          <a:xfrm>
            <a:off x="5138738" y="2000250"/>
            <a:ext cx="3970337" cy="738188"/>
          </a:xfrm>
          <a:prstGeom prst="rect">
            <a:avLst/>
          </a:prstGeom>
          <a:noFill/>
          <a:ln w="9525">
            <a:noFill/>
            <a:miter lim="800000"/>
          </a:ln>
        </p:spPr>
        <p:txBody>
          <a:bodyPr>
            <a:spAutoFit/>
          </a:bodyPr>
          <a:lstStyle/>
          <a:p>
            <a:r>
              <a:rPr lang="zh-CN" altLang="en-US" sz="1400">
                <a:latin typeface="微软雅黑" panose="020B0503020204020204" pitchFamily="34" charset="-122"/>
                <a:ea typeface="微软雅黑" panose="020B0503020204020204" pitchFamily="34" charset="-122"/>
              </a:rPr>
              <a:t>月合约，</a:t>
            </a:r>
            <a:r>
              <a:rPr lang="zh-CN" altLang="en-US" sz="1400">
                <a:solidFill>
                  <a:srgbClr val="FF0000"/>
                </a:solidFill>
                <a:latin typeface="微软雅黑" panose="020B0503020204020204" pitchFamily="34" charset="-122"/>
                <a:ea typeface="微软雅黑" panose="020B0503020204020204" pitchFamily="34" charset="-122"/>
              </a:rPr>
              <a:t>当合约首次调整后“</a:t>
            </a:r>
            <a:r>
              <a:rPr lang="en-US" altLang="zh-CN" sz="1400">
                <a:solidFill>
                  <a:srgbClr val="FF0000"/>
                </a:solidFill>
                <a:latin typeface="微软雅黑" panose="020B0503020204020204" pitchFamily="34" charset="-122"/>
                <a:ea typeface="微软雅黑" panose="020B0503020204020204" pitchFamily="34" charset="-122"/>
              </a:rPr>
              <a:t>M”</a:t>
            </a:r>
            <a:r>
              <a:rPr lang="zh-CN" altLang="en-US" sz="1400">
                <a:solidFill>
                  <a:srgbClr val="FF0000"/>
                </a:solidFill>
                <a:latin typeface="微软雅黑" panose="020B0503020204020204" pitchFamily="34" charset="-122"/>
                <a:ea typeface="微软雅黑" panose="020B0503020204020204" pitchFamily="34" charset="-122"/>
              </a:rPr>
              <a:t>修改为 “</a:t>
            </a:r>
            <a:r>
              <a:rPr lang="en-US" altLang="zh-CN" sz="1400">
                <a:solidFill>
                  <a:srgbClr val="FF0000"/>
                </a:solidFill>
                <a:latin typeface="微软雅黑" panose="020B0503020204020204" pitchFamily="34" charset="-122"/>
                <a:ea typeface="微软雅黑" panose="020B0503020204020204" pitchFamily="34" charset="-122"/>
              </a:rPr>
              <a:t>A”</a:t>
            </a:r>
            <a:r>
              <a:rPr lang="zh-CN" altLang="en-US" sz="1400">
                <a:solidFill>
                  <a:srgbClr val="FF0000"/>
                </a:solidFill>
                <a:latin typeface="微软雅黑" panose="020B0503020204020204" pitchFamily="34" charset="-122"/>
                <a:ea typeface="微软雅黑" panose="020B0503020204020204" pitchFamily="34" charset="-122"/>
              </a:rPr>
              <a:t>，如该合约碰到第二次调整，则修改为“</a:t>
            </a:r>
            <a:r>
              <a:rPr lang="en-US" altLang="zh-CN" sz="1400">
                <a:solidFill>
                  <a:srgbClr val="FF0000"/>
                </a:solidFill>
                <a:latin typeface="微软雅黑" panose="020B0503020204020204" pitchFamily="34" charset="-122"/>
                <a:ea typeface="微软雅黑" panose="020B0503020204020204" pitchFamily="34" charset="-122"/>
              </a:rPr>
              <a:t>B”</a:t>
            </a:r>
            <a:r>
              <a:rPr lang="zh-CN" altLang="en-US" sz="1400">
                <a:solidFill>
                  <a:srgbClr val="FF0000"/>
                </a:solidFill>
                <a:latin typeface="微软雅黑" panose="020B0503020204020204" pitchFamily="34" charset="-122"/>
                <a:ea typeface="微软雅黑" panose="020B0503020204020204" pitchFamily="34" charset="-122"/>
              </a:rPr>
              <a:t>，以此类推； </a:t>
            </a:r>
            <a:endParaRPr lang="zh-CN" altLang="en-US" sz="1400">
              <a:solidFill>
                <a:srgbClr val="FF0000"/>
              </a:solidFill>
              <a:latin typeface="微软雅黑" panose="020B0503020204020204" pitchFamily="34" charset="-122"/>
              <a:ea typeface="微软雅黑" panose="020B0503020204020204" pitchFamily="34" charset="-122"/>
            </a:endParaRPr>
          </a:p>
        </p:txBody>
      </p:sp>
      <p:sp>
        <p:nvSpPr>
          <p:cNvPr id="14365" name="TextBox 31"/>
          <p:cNvSpPr txBox="1">
            <a:spLocks noChangeArrowheads="1"/>
          </p:cNvSpPr>
          <p:nvPr/>
        </p:nvSpPr>
        <p:spPr bwMode="auto">
          <a:xfrm>
            <a:off x="3965575" y="214313"/>
            <a:ext cx="5214938" cy="523875"/>
          </a:xfrm>
          <a:prstGeom prst="rect">
            <a:avLst/>
          </a:prstGeom>
          <a:noFill/>
          <a:ln w="9525">
            <a:noFill/>
            <a:miter lim="800000"/>
          </a:ln>
        </p:spPr>
        <p:txBody>
          <a:bodyPr>
            <a:spAutoFit/>
          </a:bodyPr>
          <a:lstStyle/>
          <a:p>
            <a:r>
              <a:rPr lang="zh-CN" altLang="en-US" sz="2800" b="1">
                <a:latin typeface="微软雅黑" panose="020B0503020204020204" pitchFamily="34" charset="-122"/>
                <a:ea typeface="微软雅黑" panose="020B0503020204020204" pitchFamily="34" charset="-122"/>
              </a:rPr>
              <a:t>二、运作管理：合约代码、简称</a:t>
            </a:r>
            <a:endParaRPr lang="zh-CN" altLang="en-US" sz="2800" b="1">
              <a:latin typeface="微软雅黑" panose="020B0503020204020204" pitchFamily="34" charset="-122"/>
              <a:ea typeface="微软雅黑" panose="020B0503020204020204" pitchFamily="34" charset="-122"/>
            </a:endParaRPr>
          </a:p>
        </p:txBody>
      </p:sp>
      <p:sp>
        <p:nvSpPr>
          <p:cNvPr id="33" name="TextBox 32"/>
          <p:cNvSpPr txBox="1"/>
          <p:nvPr/>
        </p:nvSpPr>
        <p:spPr>
          <a:xfrm>
            <a:off x="571500" y="2697163"/>
            <a:ext cx="928688" cy="368300"/>
          </a:xfrm>
          <a:prstGeom prst="rect">
            <a:avLst/>
          </a:prstGeom>
          <a:noFill/>
          <a:ln w="19050">
            <a:solidFill>
              <a:schemeClr val="accent6">
                <a:lumMod val="75000"/>
              </a:schemeClr>
            </a:solidFill>
          </a:ln>
        </p:spPr>
        <p:txBody>
          <a:bodyPr>
            <a:spAutoFit/>
          </a:bodyPr>
          <a:lstStyle/>
          <a:p>
            <a:pPr fontAlgn="auto">
              <a:spcBef>
                <a:spcPts val="0"/>
              </a:spcBef>
              <a:spcAft>
                <a:spcPts val="0"/>
              </a:spcAft>
              <a:defRPr/>
            </a:pPr>
            <a:r>
              <a:rPr lang="zh-CN" altLang="en-US" dirty="0">
                <a:latin typeface="微软雅黑" panose="020B0503020204020204" pitchFamily="34" charset="-122"/>
                <a:ea typeface="微软雅黑" panose="020B0503020204020204" pitchFamily="34" charset="-122"/>
              </a:rPr>
              <a:t>共</a:t>
            </a:r>
            <a:r>
              <a:rPr lang="en-US" altLang="zh-CN" dirty="0">
                <a:latin typeface="微软雅黑" panose="020B0503020204020204" pitchFamily="34" charset="-122"/>
                <a:ea typeface="微软雅黑" panose="020B0503020204020204" pitchFamily="34" charset="-122"/>
              </a:rPr>
              <a:t>17</a:t>
            </a:r>
            <a:r>
              <a:rPr lang="zh-CN" altLang="en-US" dirty="0">
                <a:latin typeface="微软雅黑" panose="020B0503020204020204" pitchFamily="34" charset="-122"/>
                <a:ea typeface="微软雅黑" panose="020B0503020204020204" pitchFamily="34" charset="-122"/>
              </a:rPr>
              <a:t>位</a:t>
            </a:r>
            <a:endParaRPr lang="zh-CN" altLang="en-US" dirty="0">
              <a:latin typeface="微软雅黑" panose="020B0503020204020204" pitchFamily="34" charset="-122"/>
              <a:ea typeface="微软雅黑" panose="020B0503020204020204" pitchFamily="34" charset="-122"/>
            </a:endParaRPr>
          </a:p>
        </p:txBody>
      </p:sp>
      <p:sp>
        <p:nvSpPr>
          <p:cNvPr id="34" name="TextBox 33"/>
          <p:cNvSpPr txBox="1"/>
          <p:nvPr/>
        </p:nvSpPr>
        <p:spPr>
          <a:xfrm>
            <a:off x="285750" y="4768850"/>
            <a:ext cx="1285875" cy="338138"/>
          </a:xfrm>
          <a:prstGeom prst="rect">
            <a:avLst/>
          </a:prstGeom>
          <a:noFill/>
          <a:ln w="19050">
            <a:solidFill>
              <a:schemeClr val="accent6">
                <a:lumMod val="75000"/>
              </a:schemeClr>
            </a:solidFill>
          </a:ln>
        </p:spPr>
        <p:txBody>
          <a:bodyPr>
            <a:spAutoFit/>
          </a:bodyPr>
          <a:lstStyle/>
          <a:p>
            <a:pPr fontAlgn="auto">
              <a:spcBef>
                <a:spcPts val="0"/>
              </a:spcBef>
              <a:spcAft>
                <a:spcPts val="0"/>
              </a:spcAft>
              <a:defRPr/>
            </a:pPr>
            <a:r>
              <a:rPr lang="zh-CN" altLang="en-US" sz="1600" dirty="0">
                <a:latin typeface="微软雅黑" panose="020B0503020204020204" pitchFamily="34" charset="-122"/>
                <a:ea typeface="微软雅黑" panose="020B0503020204020204" pitchFamily="34" charset="-122"/>
              </a:rPr>
              <a:t>共</a:t>
            </a:r>
            <a:r>
              <a:rPr lang="en-US" altLang="zh-CN" sz="1600" dirty="0">
                <a:latin typeface="微软雅黑" panose="020B0503020204020204" pitchFamily="34" charset="-122"/>
                <a:ea typeface="微软雅黑" panose="020B0503020204020204" pitchFamily="34" charset="-122"/>
              </a:rPr>
              <a:t>20</a:t>
            </a:r>
            <a:r>
              <a:rPr lang="zh-CN" altLang="en-US" sz="1600" dirty="0">
                <a:latin typeface="微软雅黑" panose="020B0503020204020204" pitchFamily="34" charset="-122"/>
                <a:ea typeface="微软雅黑" panose="020B0503020204020204" pitchFamily="34" charset="-122"/>
              </a:rPr>
              <a:t>个字符</a:t>
            </a:r>
            <a:endParaRPr lang="zh-CN" altLang="en-US" sz="1600" dirty="0">
              <a:latin typeface="微软雅黑" panose="020B0503020204020204" pitchFamily="34" charset="-122"/>
              <a:ea typeface="微软雅黑" panose="020B0503020204020204" pitchFamily="34" charset="-122"/>
            </a:endParaRPr>
          </a:p>
        </p:txBody>
      </p:sp>
      <p:sp>
        <p:nvSpPr>
          <p:cNvPr id="20512" name="TextBox 18"/>
          <p:cNvSpPr txBox="1">
            <a:spLocks noChangeArrowheads="1"/>
          </p:cNvSpPr>
          <p:nvPr/>
        </p:nvSpPr>
        <p:spPr bwMode="auto">
          <a:xfrm>
            <a:off x="428596" y="981075"/>
            <a:ext cx="8389938" cy="1323975"/>
          </a:xfrm>
          <a:prstGeom prst="rect">
            <a:avLst/>
          </a:prstGeom>
          <a:noFill/>
          <a:ln w="9525">
            <a:noFill/>
            <a:miter lim="800000"/>
          </a:ln>
        </p:spPr>
        <p:txBody>
          <a:bodyPr>
            <a:spAutoFit/>
          </a:bodyPr>
          <a:lstStyle/>
          <a:p>
            <a:pPr marL="625475">
              <a:buFont typeface="Wingdings" panose="05000000000000000000" pitchFamily="2" charset="2"/>
              <a:buChar char="Ø"/>
              <a:defRPr/>
            </a:pPr>
            <a:r>
              <a:rPr lang="zh-CN" altLang="en-US" sz="1600" dirty="0">
                <a:latin typeface="微软雅黑" panose="020B0503020204020204" pitchFamily="34" charset="-122"/>
                <a:ea typeface="微软雅黑" panose="020B0503020204020204" pitchFamily="34" charset="-122"/>
              </a:rPr>
              <a:t>上交所合约编码为</a:t>
            </a:r>
            <a:r>
              <a:rPr lang="en-US" altLang="zh-CN" sz="1600" dirty="0">
                <a:latin typeface="微软雅黑" panose="020B0503020204020204" pitchFamily="34" charset="-122"/>
                <a:ea typeface="微软雅黑" panose="020B0503020204020204" pitchFamily="34" charset="-122"/>
              </a:rPr>
              <a:t>8</a:t>
            </a:r>
            <a:r>
              <a:rPr lang="zh-CN" altLang="en-US" sz="1600" dirty="0">
                <a:latin typeface="微软雅黑" panose="020B0503020204020204" pitchFamily="34" charset="-122"/>
                <a:ea typeface="微软雅黑" panose="020B0503020204020204" pitchFamily="34" charset="-122"/>
              </a:rPr>
              <a:t>位数字。</a:t>
            </a:r>
            <a:r>
              <a:rPr lang="en-US" altLang="zh-CN" sz="1600" dirty="0">
                <a:latin typeface="微软雅黑" panose="020B0503020204020204" pitchFamily="34" charset="-122"/>
                <a:ea typeface="微软雅黑" panose="020B0503020204020204" pitchFamily="34" charset="-122"/>
              </a:rPr>
              <a:t>ETF</a:t>
            </a:r>
            <a:r>
              <a:rPr lang="zh-CN" altLang="en-US" sz="1600" dirty="0">
                <a:latin typeface="微软雅黑" panose="020B0503020204020204" pitchFamily="34" charset="-122"/>
                <a:ea typeface="微软雅黑" panose="020B0503020204020204" pitchFamily="34" charset="-122"/>
              </a:rPr>
              <a:t>期权合约从</a:t>
            </a:r>
            <a:r>
              <a:rPr lang="en-US" altLang="zh-CN" sz="1600" dirty="0">
                <a:latin typeface="微软雅黑" panose="020B0503020204020204" pitchFamily="34" charset="-122"/>
                <a:ea typeface="微软雅黑" panose="020B0503020204020204" pitchFamily="34" charset="-122"/>
              </a:rPr>
              <a:t>10000001</a:t>
            </a:r>
            <a:r>
              <a:rPr lang="zh-CN" altLang="en-US" sz="1600" dirty="0">
                <a:latin typeface="微软雅黑" panose="020B0503020204020204" pitchFamily="34" charset="-122"/>
                <a:ea typeface="微软雅黑" panose="020B0503020204020204" pitchFamily="34" charset="-122"/>
              </a:rPr>
              <a:t>起按顺序对新挂牌合约进行编排，股票期权合约从</a:t>
            </a:r>
            <a:r>
              <a:rPr lang="en-US" altLang="zh-CN" sz="1600" dirty="0">
                <a:latin typeface="微软雅黑" panose="020B0503020204020204" pitchFamily="34" charset="-122"/>
                <a:ea typeface="微软雅黑" panose="020B0503020204020204" pitchFamily="34" charset="-122"/>
              </a:rPr>
              <a:t>20000001</a:t>
            </a:r>
            <a:r>
              <a:rPr lang="zh-CN" altLang="en-US" sz="1600" dirty="0">
                <a:latin typeface="微软雅黑" panose="020B0503020204020204" pitchFamily="34" charset="-122"/>
                <a:ea typeface="微软雅黑" panose="020B0503020204020204" pitchFamily="34" charset="-122"/>
              </a:rPr>
              <a:t>起按顺序对新挂牌合约进行编排。唯一，不复用。</a:t>
            </a:r>
            <a:endParaRPr lang="en-US" altLang="zh-CN" sz="1600" dirty="0">
              <a:latin typeface="微软雅黑" panose="020B0503020204020204" pitchFamily="34" charset="-122"/>
              <a:ea typeface="微软雅黑" panose="020B0503020204020204" pitchFamily="34" charset="-122"/>
            </a:endParaRPr>
          </a:p>
          <a:p>
            <a:pPr marL="625475">
              <a:buFont typeface="Wingdings" panose="05000000000000000000" pitchFamily="2" charset="2"/>
              <a:buChar char="Ø"/>
              <a:defRPr/>
            </a:pPr>
            <a:endParaRPr lang="en-US" altLang="zh-CN" sz="1600" dirty="0">
              <a:latin typeface="微软雅黑" panose="020B0503020204020204" pitchFamily="34" charset="-122"/>
              <a:ea typeface="微软雅黑" panose="020B0503020204020204" pitchFamily="34" charset="-122"/>
            </a:endParaRPr>
          </a:p>
          <a:p>
            <a:pPr>
              <a:buFont typeface="Wingdings" panose="05000000000000000000" pitchFamily="2" charset="2"/>
              <a:buChar char="Ø"/>
              <a:defRPr/>
            </a:pPr>
            <a:r>
              <a:rPr lang="zh-CN" altLang="en-US" sz="1600" b="1" dirty="0">
                <a:solidFill>
                  <a:srgbClr val="FF0000"/>
                </a:solidFill>
                <a:latin typeface="微软雅黑" panose="020B0503020204020204" pitchFamily="34" charset="-122"/>
                <a:ea typeface="微软雅黑" panose="020B0503020204020204" pitchFamily="34" charset="-122"/>
              </a:rPr>
              <a:t>合约编码</a:t>
            </a:r>
            <a:r>
              <a:rPr lang="en-US" altLang="zh-CN" sz="1600" b="1" dirty="0">
                <a:solidFill>
                  <a:srgbClr val="FF0000"/>
                </a:solidFill>
                <a:latin typeface="微软雅黑" panose="020B0503020204020204" pitchFamily="34" charset="-122"/>
                <a:ea typeface="微软雅黑" panose="020B0503020204020204" pitchFamily="34" charset="-122"/>
              </a:rPr>
              <a:t>:10000001 </a:t>
            </a:r>
            <a:r>
              <a:rPr lang="en-US" altLang="zh-CN" sz="1600" b="1" dirty="0">
                <a:latin typeface="微软雅黑" panose="020B0503020204020204" pitchFamily="34" charset="-122"/>
                <a:ea typeface="微软雅黑" panose="020B0503020204020204" pitchFamily="34" charset="-122"/>
              </a:rPr>
              <a:t>(8</a:t>
            </a:r>
            <a:r>
              <a:rPr lang="zh-CN" altLang="en-US" sz="1600" b="1" dirty="0">
                <a:latin typeface="微软雅黑" panose="020B0503020204020204" pitchFamily="34" charset="-122"/>
                <a:ea typeface="微软雅黑" panose="020B0503020204020204" pitchFamily="34" charset="-122"/>
              </a:rPr>
              <a:t>位）</a:t>
            </a:r>
            <a:endParaRPr lang="en-US" altLang="zh-CN" sz="1600" b="1" dirty="0">
              <a:latin typeface="微软雅黑" panose="020B0503020204020204" pitchFamily="34" charset="-122"/>
              <a:ea typeface="微软雅黑" panose="020B0503020204020204" pitchFamily="34" charset="-122"/>
            </a:endParaRPr>
          </a:p>
          <a:p>
            <a:pPr>
              <a:buFont typeface="Wingdings" panose="05000000000000000000" pitchFamily="2" charset="2"/>
              <a:buChar char="Ø"/>
              <a:defRPr/>
            </a:pPr>
            <a:endParaRPr lang="zh-CN" altLang="en-US" sz="1600" dirty="0">
              <a:latin typeface="微软雅黑" panose="020B0503020204020204" pitchFamily="34" charset="-122"/>
              <a:ea typeface="微软雅黑" panose="020B0503020204020204" pitchFamily="34" charset="-122"/>
            </a:endParaRPr>
          </a:p>
        </p:txBody>
      </p:sp>
      <p:sp>
        <p:nvSpPr>
          <p:cNvPr id="45" name="圆角矩形标注 44"/>
          <p:cNvSpPr/>
          <p:nvPr/>
        </p:nvSpPr>
        <p:spPr>
          <a:xfrm>
            <a:off x="6215063" y="4214813"/>
            <a:ext cx="2714625" cy="533400"/>
          </a:xfrm>
          <a:prstGeom prst="wedgeRoundRectCallout">
            <a:avLst>
              <a:gd name="adj1" fmla="val -79125"/>
              <a:gd name="adj2" fmla="val 93569"/>
              <a:gd name="adj3" fmla="val 16667"/>
            </a:avLst>
          </a:prstGeom>
          <a:ln>
            <a:solidFill>
              <a:srgbClr val="FF66FF"/>
            </a:solidFill>
          </a:ln>
        </p:spPr>
        <p:style>
          <a:lnRef idx="2">
            <a:schemeClr val="accent3"/>
          </a:lnRef>
          <a:fillRef idx="1">
            <a:schemeClr val="lt1"/>
          </a:fillRef>
          <a:effectRef idx="0">
            <a:schemeClr val="accent3"/>
          </a:effectRef>
          <a:fontRef idx="minor">
            <a:schemeClr val="dk1"/>
          </a:fontRef>
        </p:style>
        <p:txBody>
          <a:bodyPr anchor="ctr"/>
          <a:lstStyle/>
          <a:p>
            <a:pPr algn="ctr" fontAlgn="auto">
              <a:spcBef>
                <a:spcPts val="0"/>
              </a:spcBef>
              <a:spcAft>
                <a:spcPts val="0"/>
              </a:spcAft>
              <a:defRPr/>
            </a:pPr>
            <a:endParaRPr lang="zh-CN" altLang="en-US">
              <a:latin typeface="微软雅黑" panose="020B0503020204020204" pitchFamily="34" charset="-122"/>
              <a:ea typeface="微软雅黑" panose="020B0503020204020204" pitchFamily="34" charset="-122"/>
            </a:endParaRPr>
          </a:p>
        </p:txBody>
      </p:sp>
      <p:sp>
        <p:nvSpPr>
          <p:cNvPr id="14370" name="TextBox 45"/>
          <p:cNvSpPr txBox="1">
            <a:spLocks noChangeArrowheads="1"/>
          </p:cNvSpPr>
          <p:nvPr/>
        </p:nvSpPr>
        <p:spPr bwMode="auto">
          <a:xfrm>
            <a:off x="6291263" y="4214813"/>
            <a:ext cx="2566987" cy="523875"/>
          </a:xfrm>
          <a:prstGeom prst="rect">
            <a:avLst/>
          </a:prstGeom>
          <a:noFill/>
          <a:ln w="9525">
            <a:noFill/>
            <a:miter lim="800000"/>
          </a:ln>
        </p:spPr>
        <p:txBody>
          <a:bodyPr>
            <a:spAutoFit/>
          </a:bodyPr>
          <a:lstStyle/>
          <a:p>
            <a:r>
              <a:rPr lang="zh-CN" altLang="en-US" sz="1400">
                <a:latin typeface="微软雅黑" panose="020B0503020204020204" pitchFamily="34" charset="-122"/>
                <a:ea typeface="微软雅黑" panose="020B0503020204020204" pitchFamily="34" charset="-122"/>
              </a:rPr>
              <a:t>合约未调整时，缺省；发生调整时修改为“</a:t>
            </a:r>
            <a:r>
              <a:rPr lang="en-US" altLang="zh-CN" sz="1400">
                <a:latin typeface="微软雅黑" panose="020B0503020204020204" pitchFamily="34" charset="-122"/>
                <a:ea typeface="微软雅黑" panose="020B0503020204020204" pitchFamily="34" charset="-122"/>
              </a:rPr>
              <a:t>A</a:t>
            </a:r>
            <a:r>
              <a:rPr lang="zh-CN" altLang="en-US" sz="1400">
                <a:latin typeface="微软雅黑" panose="020B0503020204020204" pitchFamily="34" charset="-122"/>
                <a:ea typeface="微软雅黑" panose="020B0503020204020204" pitchFamily="34" charset="-122"/>
              </a:rPr>
              <a:t>”，“</a:t>
            </a:r>
            <a:r>
              <a:rPr lang="en-US" altLang="zh-CN" sz="1400">
                <a:latin typeface="微软雅黑" panose="020B0503020204020204" pitchFamily="34" charset="-122"/>
                <a:ea typeface="微软雅黑" panose="020B0503020204020204" pitchFamily="34" charset="-122"/>
              </a:rPr>
              <a:t>B</a:t>
            </a:r>
            <a:r>
              <a:rPr lang="zh-CN" altLang="en-US" sz="1400">
                <a:latin typeface="微软雅黑" panose="020B0503020204020204" pitchFamily="34" charset="-122"/>
                <a:ea typeface="微软雅黑" panose="020B0503020204020204" pitchFamily="34" charset="-122"/>
              </a:rPr>
              <a:t>”</a:t>
            </a:r>
            <a:r>
              <a:rPr lang="en-US" altLang="zh-CN" sz="1400">
                <a:latin typeface="微软雅黑" panose="020B0503020204020204" pitchFamily="34" charset="-122"/>
                <a:ea typeface="微软雅黑" panose="020B0503020204020204" pitchFamily="34" charset="-122"/>
              </a:rPr>
              <a:t>……</a:t>
            </a:r>
            <a:endParaRPr lang="zh-CN" altLang="en-US" sz="1400">
              <a:latin typeface="微软雅黑" panose="020B0503020204020204" pitchFamily="34" charset="-122"/>
              <a:ea typeface="微软雅黑" panose="020B0503020204020204" pitchFamily="34" charset="-122"/>
            </a:endParaRPr>
          </a:p>
        </p:txBody>
      </p:sp>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矩形 2"/>
          <p:cNvSpPr/>
          <p:nvPr/>
        </p:nvSpPr>
        <p:spPr>
          <a:xfrm>
            <a:off x="900113" y="1066800"/>
            <a:ext cx="7775575" cy="3453253"/>
          </a:xfrm>
          <a:prstGeom prst="rect">
            <a:avLst/>
          </a:prstGeom>
        </p:spPr>
        <p:txBody>
          <a:bodyPr>
            <a:spAutoFit/>
          </a:bodyPr>
          <a:lstStyle/>
          <a:p>
            <a:pPr fontAlgn="auto">
              <a:lnSpc>
                <a:spcPct val="120000"/>
              </a:lnSpc>
              <a:spcBef>
                <a:spcPts val="0"/>
              </a:spcBef>
              <a:spcAft>
                <a:spcPts val="0"/>
              </a:spcAft>
              <a:defRPr/>
            </a:pPr>
            <a:endParaRPr lang="en-US" altLang="zh-CN" dirty="0">
              <a:latin typeface="微软雅黑" panose="020B0503020204020204" pitchFamily="34" charset="-122"/>
              <a:ea typeface="微软雅黑" panose="020B0503020204020204" pitchFamily="34" charset="-122"/>
            </a:endParaRPr>
          </a:p>
          <a:p>
            <a:pPr marL="447675" indent="-447675" fontAlgn="auto">
              <a:lnSpc>
                <a:spcPct val="150000"/>
              </a:lnSpc>
              <a:spcBef>
                <a:spcPts val="0"/>
              </a:spcBef>
              <a:spcAft>
                <a:spcPts val="0"/>
              </a:spcAft>
              <a:buFont typeface="Wingdings" panose="05000000000000000000" pitchFamily="2" charset="2"/>
              <a:buChar char="Ø"/>
              <a:defRPr/>
            </a:pPr>
            <a:r>
              <a:rPr lang="zh-CN" altLang="en-US" dirty="0">
                <a:latin typeface="微软雅黑" panose="020B0503020204020204" pitchFamily="34" charset="-122"/>
                <a:ea typeface="微软雅黑" panose="020B0503020204020204" pitchFamily="34" charset="-122"/>
              </a:rPr>
              <a:t>到期加挂：当月合约到期摘牌，需要挂牌新月份合约。</a:t>
            </a:r>
            <a:endParaRPr lang="zh-CN" altLang="en-US" dirty="0">
              <a:latin typeface="微软雅黑" panose="020B0503020204020204" pitchFamily="34" charset="-122"/>
              <a:ea typeface="微软雅黑" panose="020B0503020204020204" pitchFamily="34" charset="-122"/>
            </a:endParaRPr>
          </a:p>
          <a:p>
            <a:pPr marL="447675" indent="-447675" fontAlgn="auto">
              <a:lnSpc>
                <a:spcPct val="150000"/>
              </a:lnSpc>
              <a:spcBef>
                <a:spcPts val="0"/>
              </a:spcBef>
              <a:spcAft>
                <a:spcPts val="0"/>
              </a:spcAft>
              <a:buFont typeface="Wingdings" panose="05000000000000000000" pitchFamily="2" charset="2"/>
              <a:buChar char="Ø"/>
              <a:defRPr/>
            </a:pPr>
            <a:r>
              <a:rPr lang="zh-CN" altLang="en-US" dirty="0">
                <a:latin typeface="微软雅黑" panose="020B0503020204020204" pitchFamily="34" charset="-122"/>
                <a:ea typeface="微软雅黑" panose="020B0503020204020204" pitchFamily="34" charset="-122"/>
              </a:rPr>
              <a:t>波动加挂：标的证券价格发生较大变化，需要增挂新的实值或虚值合约。</a:t>
            </a:r>
            <a:endParaRPr lang="en-US" altLang="zh-CN" dirty="0">
              <a:latin typeface="微软雅黑" panose="020B0503020204020204" pitchFamily="34" charset="-122"/>
              <a:ea typeface="微软雅黑" panose="020B0503020204020204" pitchFamily="34" charset="-122"/>
            </a:endParaRPr>
          </a:p>
          <a:p>
            <a:pPr marL="447675" indent="-447675" fontAlgn="auto">
              <a:lnSpc>
                <a:spcPct val="150000"/>
              </a:lnSpc>
              <a:spcBef>
                <a:spcPts val="0"/>
              </a:spcBef>
              <a:spcAft>
                <a:spcPts val="0"/>
              </a:spcAft>
              <a:buFont typeface="Wingdings" panose="05000000000000000000" pitchFamily="2" charset="2"/>
              <a:buChar char="Ø"/>
              <a:defRPr/>
            </a:pPr>
            <a:r>
              <a:rPr lang="zh-CN" altLang="en-US" dirty="0">
                <a:latin typeface="微软雅黑" panose="020B0503020204020204" pitchFamily="34" charset="-122"/>
                <a:ea typeface="微软雅黑" panose="020B0503020204020204" pitchFamily="34" charset="-122"/>
              </a:rPr>
              <a:t>调整加挂：当标的证券除权除息时，按照标的证券除权除息后价格新挂合约。</a:t>
            </a:r>
            <a:endParaRPr lang="zh-CN" altLang="en-US" dirty="0">
              <a:latin typeface="微软雅黑" panose="020B0503020204020204" pitchFamily="34" charset="-122"/>
              <a:ea typeface="微软雅黑" panose="020B0503020204020204" pitchFamily="34" charset="-122"/>
            </a:endParaRPr>
          </a:p>
          <a:p>
            <a:pPr marL="447675" indent="-447675" fontAlgn="auto">
              <a:lnSpc>
                <a:spcPct val="120000"/>
              </a:lnSpc>
              <a:spcBef>
                <a:spcPts val="0"/>
              </a:spcBef>
              <a:spcAft>
                <a:spcPts val="0"/>
              </a:spcAft>
              <a:buFont typeface="Wingdings" panose="05000000000000000000" pitchFamily="2" charset="2"/>
              <a:buChar char="l"/>
              <a:defRPr/>
            </a:pPr>
            <a:endParaRPr lang="en-US" altLang="zh-CN" dirty="0">
              <a:latin typeface="微软雅黑" panose="020B0503020204020204" pitchFamily="34" charset="-122"/>
              <a:ea typeface="微软雅黑" panose="020B0503020204020204" pitchFamily="34" charset="-122"/>
            </a:endParaRPr>
          </a:p>
          <a:p>
            <a:pPr marL="447675" indent="-447675" fontAlgn="auto">
              <a:lnSpc>
                <a:spcPct val="120000"/>
              </a:lnSpc>
              <a:spcBef>
                <a:spcPts val="0"/>
              </a:spcBef>
              <a:spcAft>
                <a:spcPts val="0"/>
              </a:spcAft>
              <a:defRPr/>
            </a:pPr>
            <a:r>
              <a:rPr lang="zh-CN" altLang="zh-CN" sz="2000" b="1" dirty="0">
                <a:solidFill>
                  <a:srgbClr val="C00000"/>
                </a:solidFill>
                <a:latin typeface="微软雅黑" panose="020B0503020204020204" pitchFamily="34" charset="-122"/>
                <a:ea typeface="微软雅黑" panose="020B0503020204020204" pitchFamily="34" charset="-122"/>
              </a:rPr>
              <a:t>例外</a:t>
            </a:r>
            <a:r>
              <a:rPr lang="x-none" altLang="zh-CN" sz="2000" b="1" dirty="0">
                <a:solidFill>
                  <a:srgbClr val="C00000"/>
                </a:solidFill>
                <a:latin typeface="微软雅黑" panose="020B0503020204020204" pitchFamily="34" charset="-122"/>
                <a:ea typeface="微软雅黑" panose="020B0503020204020204" pitchFamily="34" charset="-122"/>
              </a:rPr>
              <a:t>情况</a:t>
            </a:r>
            <a:endParaRPr lang="en-US" altLang="zh-CN" sz="2000" b="1" dirty="0">
              <a:solidFill>
                <a:srgbClr val="C00000"/>
              </a:solidFill>
              <a:latin typeface="微软雅黑" panose="020B0503020204020204" pitchFamily="34" charset="-122"/>
              <a:ea typeface="微软雅黑" panose="020B0503020204020204" pitchFamily="34" charset="-122"/>
            </a:endParaRPr>
          </a:p>
          <a:p>
            <a:pPr marL="447675" indent="-447675" fontAlgn="auto">
              <a:lnSpc>
                <a:spcPct val="120000"/>
              </a:lnSpc>
              <a:spcBef>
                <a:spcPts val="0"/>
              </a:spcBef>
              <a:spcAft>
                <a:spcPts val="0"/>
              </a:spcAft>
              <a:defRPr/>
            </a:pPr>
            <a:endParaRPr lang="zh-CN" altLang="zh-CN" dirty="0">
              <a:latin typeface="微软雅黑" panose="020B0503020204020204" pitchFamily="34" charset="-122"/>
              <a:ea typeface="微软雅黑" panose="020B0503020204020204" pitchFamily="34" charset="-122"/>
            </a:endParaRPr>
          </a:p>
          <a:p>
            <a:pPr marL="447675" indent="-447675" fontAlgn="auto">
              <a:lnSpc>
                <a:spcPct val="120000"/>
              </a:lnSpc>
              <a:spcBef>
                <a:spcPts val="0"/>
              </a:spcBef>
              <a:spcAft>
                <a:spcPts val="0"/>
              </a:spcAft>
              <a:buFont typeface="Wingdings" panose="05000000000000000000" pitchFamily="2" charset="2"/>
              <a:buChar char="Ø"/>
              <a:defRPr/>
            </a:pPr>
            <a:r>
              <a:rPr lang="zh-CN" altLang="en-US" dirty="0">
                <a:latin typeface="微软雅黑" panose="020B0503020204020204" pitchFamily="34" charset="-122"/>
                <a:ea typeface="微软雅黑" panose="020B0503020204020204" pitchFamily="34" charset="-122"/>
              </a:rPr>
              <a:t>当合约标的不在最新公布合约标的范围之内时，不加挂合约</a:t>
            </a:r>
            <a:r>
              <a:rPr lang="zh-CN" altLang="en-US" dirty="0" smtClean="0">
                <a:latin typeface="微软雅黑" panose="020B0503020204020204" pitchFamily="34" charset="-122"/>
                <a:ea typeface="微软雅黑" panose="020B0503020204020204" pitchFamily="34" charset="-122"/>
              </a:rPr>
              <a:t>。</a:t>
            </a:r>
            <a:endParaRPr lang="en-US" altLang="zh-CN" dirty="0">
              <a:latin typeface="微软雅黑" panose="020B0503020204020204" pitchFamily="34" charset="-122"/>
              <a:ea typeface="微软雅黑" panose="020B0503020204020204" pitchFamily="34" charset="-122"/>
            </a:endParaRPr>
          </a:p>
        </p:txBody>
      </p:sp>
      <p:sp>
        <p:nvSpPr>
          <p:cNvPr id="17411" name="灯片编号占位符 3"/>
          <p:cNvSpPr>
            <a:spLocks noGrp="1"/>
          </p:cNvSpPr>
          <p:nvPr>
            <p:ph type="sldNum" sz="quarter" idx="12"/>
          </p:nvPr>
        </p:nvSpPr>
        <p:spPr bwMode="auto">
          <a:ln>
            <a:miter lim="800000"/>
          </a:ln>
        </p:spPr>
        <p:txBody>
          <a:bodyPr vert="horz" wrap="square" lIns="91440" tIns="45720" rIns="91440" bIns="45720" numCol="1" anchor="t" anchorCtr="0" compatLnSpc="1"/>
          <a:lstStyle/>
          <a:p>
            <a:pPr fontAlgn="base">
              <a:spcBef>
                <a:spcPct val="0"/>
              </a:spcBef>
              <a:spcAft>
                <a:spcPct val="0"/>
              </a:spcAft>
              <a:defRPr/>
            </a:pPr>
            <a:fld id="{EC653914-7FE4-4AEC-AEAE-A7D0C8B98497}" type="slidenum">
              <a:rPr lang="zh-CN" altLang="en-US" smtClean="0"/>
            </a:fld>
            <a:endParaRPr lang="zh-CN" altLang="en-US" smtClean="0"/>
          </a:p>
        </p:txBody>
      </p:sp>
      <p:sp>
        <p:nvSpPr>
          <p:cNvPr id="15364" name="TextBox 4"/>
          <p:cNvSpPr txBox="1">
            <a:spLocks noChangeArrowheads="1"/>
          </p:cNvSpPr>
          <p:nvPr/>
        </p:nvSpPr>
        <p:spPr bwMode="auto">
          <a:xfrm>
            <a:off x="4937125" y="214313"/>
            <a:ext cx="4243388" cy="523875"/>
          </a:xfrm>
          <a:prstGeom prst="rect">
            <a:avLst/>
          </a:prstGeom>
          <a:noFill/>
          <a:ln w="9525">
            <a:noFill/>
            <a:miter lim="800000"/>
          </a:ln>
        </p:spPr>
        <p:txBody>
          <a:bodyPr>
            <a:spAutoFit/>
          </a:bodyPr>
          <a:lstStyle/>
          <a:p>
            <a:r>
              <a:rPr lang="zh-CN" altLang="en-US" sz="2800" b="1">
                <a:latin typeface="微软雅黑" panose="020B0503020204020204" pitchFamily="34" charset="-122"/>
                <a:ea typeface="微软雅黑" panose="020B0503020204020204" pitchFamily="34" charset="-122"/>
              </a:rPr>
              <a:t>二、运作管理：合约加挂</a:t>
            </a:r>
            <a:endParaRPr lang="zh-CN" altLang="en-US" sz="2800" b="1">
              <a:latin typeface="微软雅黑" panose="020B0503020204020204" pitchFamily="34" charset="-122"/>
              <a:ea typeface="微软雅黑" panose="020B0503020204020204" pitchFamily="34" charset="-122"/>
            </a:endParaRPr>
          </a:p>
        </p:txBody>
      </p:sp>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矩形 2"/>
          <p:cNvSpPr/>
          <p:nvPr/>
        </p:nvSpPr>
        <p:spPr>
          <a:xfrm>
            <a:off x="900113" y="1020763"/>
            <a:ext cx="7559675" cy="3551237"/>
          </a:xfrm>
          <a:prstGeom prst="rect">
            <a:avLst/>
          </a:prstGeom>
        </p:spPr>
        <p:txBody>
          <a:bodyPr>
            <a:spAutoFit/>
          </a:bodyPr>
          <a:lstStyle/>
          <a:p>
            <a:pPr fontAlgn="auto">
              <a:lnSpc>
                <a:spcPct val="120000"/>
              </a:lnSpc>
              <a:spcBef>
                <a:spcPts val="0"/>
              </a:spcBef>
              <a:spcAft>
                <a:spcPts val="0"/>
              </a:spcAft>
              <a:defRPr/>
            </a:pPr>
            <a:endParaRPr lang="en-US" altLang="zh-CN" dirty="0">
              <a:latin typeface="微软雅黑" panose="020B0503020204020204" pitchFamily="34" charset="-122"/>
              <a:ea typeface="微软雅黑" panose="020B0503020204020204" pitchFamily="34" charset="-122"/>
            </a:endParaRPr>
          </a:p>
          <a:p>
            <a:pPr fontAlgn="auto">
              <a:lnSpc>
                <a:spcPct val="120000"/>
              </a:lnSpc>
              <a:spcBef>
                <a:spcPts val="600"/>
              </a:spcBef>
              <a:spcAft>
                <a:spcPts val="0"/>
              </a:spcAft>
              <a:buFont typeface="Wingdings" panose="05000000000000000000" pitchFamily="2" charset="2"/>
              <a:buChar char="Ø"/>
              <a:defRPr/>
            </a:pPr>
            <a:r>
              <a:rPr lang="zh-CN" altLang="en-US" dirty="0">
                <a:latin typeface="微软雅黑" panose="020B0503020204020204" pitchFamily="34" charset="-122"/>
                <a:ea typeface="微软雅黑" panose="020B0503020204020204" pitchFamily="34" charset="-122"/>
              </a:rPr>
              <a:t>当标的证券发生分红、份额拆分合并、等情况时，会对该证券作除权除息处理，此时期权合约的条款需要作相应调整，以维持期权合约买卖双方的权益不变：</a:t>
            </a:r>
            <a:endParaRPr lang="en-US" altLang="zh-CN" dirty="0">
              <a:latin typeface="微软雅黑" panose="020B0503020204020204" pitchFamily="34" charset="-122"/>
              <a:ea typeface="微软雅黑" panose="020B0503020204020204" pitchFamily="34" charset="-122"/>
            </a:endParaRPr>
          </a:p>
          <a:p>
            <a:pPr fontAlgn="auto">
              <a:lnSpc>
                <a:spcPct val="120000"/>
              </a:lnSpc>
              <a:spcBef>
                <a:spcPts val="600"/>
              </a:spcBef>
              <a:spcAft>
                <a:spcPts val="0"/>
              </a:spcAft>
              <a:buFont typeface="Wingdings" panose="05000000000000000000" pitchFamily="2" charset="2"/>
              <a:buChar char="Ø"/>
              <a:defRPr/>
            </a:pPr>
            <a:endParaRPr lang="en-US" altLang="zh-CN" dirty="0">
              <a:latin typeface="微软雅黑" panose="020B0503020204020204" pitchFamily="34" charset="-122"/>
              <a:ea typeface="微软雅黑" panose="020B0503020204020204" pitchFamily="34" charset="-122"/>
            </a:endParaRPr>
          </a:p>
          <a:p>
            <a:pPr fontAlgn="auto">
              <a:lnSpc>
                <a:spcPct val="120000"/>
              </a:lnSpc>
              <a:spcBef>
                <a:spcPts val="600"/>
              </a:spcBef>
              <a:spcAft>
                <a:spcPts val="0"/>
              </a:spcAft>
              <a:defRPr/>
            </a:pPr>
            <a:r>
              <a:rPr lang="zh-CN" altLang="en-US" dirty="0">
                <a:latin typeface="微软雅黑" panose="020B0503020204020204" pitchFamily="34" charset="-122"/>
                <a:ea typeface="微软雅黑" panose="020B0503020204020204" pitchFamily="34" charset="-122"/>
              </a:rPr>
              <a:t>一是合约金额（名义价值，即合约单位*行权价格）不变</a:t>
            </a:r>
            <a:endParaRPr lang="en-US" altLang="zh-CN" dirty="0">
              <a:latin typeface="微软雅黑" panose="020B0503020204020204" pitchFamily="34" charset="-122"/>
              <a:ea typeface="微软雅黑" panose="020B0503020204020204" pitchFamily="34" charset="-122"/>
            </a:endParaRPr>
          </a:p>
          <a:p>
            <a:pPr fontAlgn="auto">
              <a:lnSpc>
                <a:spcPct val="120000"/>
              </a:lnSpc>
              <a:spcBef>
                <a:spcPts val="600"/>
              </a:spcBef>
              <a:spcAft>
                <a:spcPts val="0"/>
              </a:spcAft>
              <a:defRPr/>
            </a:pPr>
            <a:r>
              <a:rPr lang="zh-CN" altLang="en-US" dirty="0">
                <a:latin typeface="微软雅黑" panose="020B0503020204020204" pitchFamily="34" charset="-122"/>
                <a:ea typeface="微软雅黑" panose="020B0503020204020204" pitchFamily="34" charset="-122"/>
              </a:rPr>
              <a:t>二是调整后合约市值与调整前接近</a:t>
            </a:r>
            <a:endParaRPr lang="zh-CN" altLang="en-US" dirty="0">
              <a:latin typeface="微软雅黑" panose="020B0503020204020204" pitchFamily="34" charset="-122"/>
              <a:ea typeface="微软雅黑" panose="020B0503020204020204" pitchFamily="34" charset="-122"/>
            </a:endParaRPr>
          </a:p>
          <a:p>
            <a:pPr fontAlgn="auto">
              <a:lnSpc>
                <a:spcPct val="120000"/>
              </a:lnSpc>
              <a:spcBef>
                <a:spcPts val="600"/>
              </a:spcBef>
              <a:spcAft>
                <a:spcPts val="0"/>
              </a:spcAft>
              <a:defRPr/>
            </a:pPr>
            <a:endParaRPr lang="en-US" altLang="zh-CN" dirty="0">
              <a:latin typeface="微软雅黑" panose="020B0503020204020204" pitchFamily="34" charset="-122"/>
              <a:ea typeface="微软雅黑" panose="020B0503020204020204" pitchFamily="34" charset="-122"/>
            </a:endParaRPr>
          </a:p>
          <a:p>
            <a:pPr indent="355600" eaLnBrk="0" fontAlgn="auto" hangingPunct="0">
              <a:lnSpc>
                <a:spcPct val="150000"/>
              </a:lnSpc>
              <a:spcBef>
                <a:spcPts val="0"/>
              </a:spcBef>
              <a:spcAft>
                <a:spcPts val="0"/>
              </a:spcAft>
              <a:defRPr/>
            </a:pPr>
            <a:endParaRPr lang="zh-CN" altLang="en-US" dirty="0">
              <a:latin typeface="微软雅黑" panose="020B0503020204020204" pitchFamily="34" charset="-122"/>
              <a:ea typeface="微软雅黑" panose="020B0503020204020204" pitchFamily="34" charset="-122"/>
            </a:endParaRPr>
          </a:p>
        </p:txBody>
      </p:sp>
      <p:sp>
        <p:nvSpPr>
          <p:cNvPr id="18435" name="灯片编号占位符 3"/>
          <p:cNvSpPr>
            <a:spLocks noGrp="1"/>
          </p:cNvSpPr>
          <p:nvPr>
            <p:ph type="sldNum" sz="quarter" idx="12"/>
          </p:nvPr>
        </p:nvSpPr>
        <p:spPr bwMode="auto">
          <a:ln>
            <a:miter lim="800000"/>
          </a:ln>
        </p:spPr>
        <p:txBody>
          <a:bodyPr vert="horz" wrap="square" lIns="91440" tIns="45720" rIns="91440" bIns="45720" numCol="1" anchor="t" anchorCtr="0" compatLnSpc="1"/>
          <a:lstStyle/>
          <a:p>
            <a:pPr fontAlgn="base">
              <a:spcBef>
                <a:spcPct val="0"/>
              </a:spcBef>
              <a:spcAft>
                <a:spcPct val="0"/>
              </a:spcAft>
              <a:defRPr/>
            </a:pPr>
            <a:fld id="{E837FEC6-98B2-47C2-BEED-C2A385DAEC5F}" type="slidenum">
              <a:rPr lang="zh-CN" altLang="en-US" smtClean="0"/>
            </a:fld>
            <a:endParaRPr lang="zh-CN" altLang="en-US" smtClean="0"/>
          </a:p>
        </p:txBody>
      </p:sp>
      <p:sp>
        <p:nvSpPr>
          <p:cNvPr id="16388" name="TextBox 4"/>
          <p:cNvSpPr txBox="1">
            <a:spLocks noChangeArrowheads="1"/>
          </p:cNvSpPr>
          <p:nvPr/>
        </p:nvSpPr>
        <p:spPr bwMode="auto">
          <a:xfrm>
            <a:off x="4175125" y="214313"/>
            <a:ext cx="5221288" cy="523875"/>
          </a:xfrm>
          <a:prstGeom prst="rect">
            <a:avLst/>
          </a:prstGeom>
          <a:noFill/>
          <a:ln w="9525">
            <a:noFill/>
            <a:miter lim="800000"/>
          </a:ln>
        </p:spPr>
        <p:txBody>
          <a:bodyPr>
            <a:spAutoFit/>
          </a:bodyPr>
          <a:lstStyle/>
          <a:p>
            <a:r>
              <a:rPr lang="zh-CN" altLang="en-US" sz="2800" b="1">
                <a:latin typeface="微软雅黑" panose="020B0503020204020204" pitchFamily="34" charset="-122"/>
                <a:ea typeface="微软雅黑" panose="020B0503020204020204" pitchFamily="34" charset="-122"/>
              </a:rPr>
              <a:t>二、运作管理：合约调整（</a:t>
            </a:r>
            <a:r>
              <a:rPr lang="en-US" altLang="zh-CN" sz="2800" b="1">
                <a:latin typeface="微软雅黑" panose="020B0503020204020204" pitchFamily="34" charset="-122"/>
                <a:ea typeface="微软雅黑" panose="020B0503020204020204" pitchFamily="34" charset="-122"/>
              </a:rPr>
              <a:t>1</a:t>
            </a:r>
            <a:r>
              <a:rPr lang="zh-CN" altLang="en-US" sz="2800" b="1">
                <a:latin typeface="微软雅黑" panose="020B0503020204020204" pitchFamily="34" charset="-122"/>
                <a:ea typeface="微软雅黑" panose="020B0503020204020204" pitchFamily="34" charset="-122"/>
              </a:rPr>
              <a:t>）</a:t>
            </a:r>
            <a:endParaRPr lang="zh-CN" altLang="en-US" sz="2800" b="1">
              <a:latin typeface="微软雅黑" panose="020B0503020204020204" pitchFamily="34" charset="-122"/>
              <a:ea typeface="微软雅黑" panose="020B0503020204020204" pitchFamily="34" charset="-122"/>
            </a:endParaRPr>
          </a:p>
        </p:txBody>
      </p:sp>
      <p:sp>
        <p:nvSpPr>
          <p:cNvPr id="16389" name="TextBox 5"/>
          <p:cNvSpPr txBox="1">
            <a:spLocks noChangeArrowheads="1"/>
          </p:cNvSpPr>
          <p:nvPr/>
        </p:nvSpPr>
        <p:spPr bwMode="auto">
          <a:xfrm>
            <a:off x="5929313" y="5286375"/>
            <a:ext cx="184150" cy="369888"/>
          </a:xfrm>
          <a:prstGeom prst="rect">
            <a:avLst/>
          </a:prstGeom>
          <a:noFill/>
          <a:ln w="9525">
            <a:noFill/>
            <a:miter lim="800000"/>
          </a:ln>
        </p:spPr>
        <p:txBody>
          <a:bodyPr wrap="none">
            <a:spAutoFit/>
          </a:bodyPr>
          <a:lstStyle/>
          <a:p>
            <a:endParaRPr lang="zh-CN" altLang="en-US">
              <a:latin typeface="Calibri" panose="020F0502020204030204" pitchFamily="34" charset="0"/>
            </a:endParaRPr>
          </a:p>
        </p:txBody>
      </p:sp>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矩形 2"/>
          <p:cNvSpPr/>
          <p:nvPr/>
        </p:nvSpPr>
        <p:spPr>
          <a:xfrm>
            <a:off x="684213" y="765175"/>
            <a:ext cx="7991475" cy="3570288"/>
          </a:xfrm>
          <a:prstGeom prst="rect">
            <a:avLst/>
          </a:prstGeom>
        </p:spPr>
        <p:txBody>
          <a:bodyPr>
            <a:spAutoFit/>
          </a:bodyPr>
          <a:lstStyle/>
          <a:p>
            <a:pPr fontAlgn="auto">
              <a:lnSpc>
                <a:spcPct val="120000"/>
              </a:lnSpc>
              <a:spcBef>
                <a:spcPts val="1200"/>
              </a:spcBef>
              <a:spcAft>
                <a:spcPts val="0"/>
              </a:spcAft>
              <a:defRPr/>
            </a:pPr>
            <a:endParaRPr lang="en-US" altLang="zh-CN" sz="2000" b="1" dirty="0">
              <a:latin typeface="微软雅黑" panose="020B0503020204020204" pitchFamily="34" charset="-122"/>
              <a:ea typeface="微软雅黑" panose="020B0503020204020204" pitchFamily="34" charset="-122"/>
            </a:endParaRPr>
          </a:p>
          <a:p>
            <a:pPr fontAlgn="auto">
              <a:lnSpc>
                <a:spcPct val="150000"/>
              </a:lnSpc>
              <a:spcBef>
                <a:spcPts val="1200"/>
              </a:spcBef>
              <a:spcAft>
                <a:spcPts val="0"/>
              </a:spcAft>
              <a:defRPr/>
            </a:pPr>
            <a:r>
              <a:rPr lang="zh-CN" altLang="en-US" sz="2000" b="1" dirty="0">
                <a:latin typeface="微软雅黑" panose="020B0503020204020204" pitchFamily="34" charset="-122"/>
                <a:ea typeface="微软雅黑" panose="020B0503020204020204" pitchFamily="34" charset="-122"/>
              </a:rPr>
              <a:t>调整公式</a:t>
            </a:r>
            <a:r>
              <a:rPr lang="en-US" altLang="zh-CN" sz="2000" b="1" dirty="0">
                <a:latin typeface="微软雅黑" panose="020B0503020204020204" pitchFamily="34" charset="-122"/>
                <a:ea typeface="微软雅黑" panose="020B0503020204020204" pitchFamily="34" charset="-122"/>
              </a:rPr>
              <a:t>——</a:t>
            </a:r>
            <a:r>
              <a:rPr lang="zh-CN" altLang="en-US" sz="2000" b="1" dirty="0">
                <a:latin typeface="微软雅黑" panose="020B0503020204020204" pitchFamily="34" charset="-122"/>
                <a:ea typeface="微软雅黑" panose="020B0503020204020204" pitchFamily="34" charset="-122"/>
              </a:rPr>
              <a:t>除权除息</a:t>
            </a:r>
            <a:endParaRPr lang="zh-CN" altLang="en-US" sz="2000" b="1" dirty="0">
              <a:latin typeface="微软雅黑" panose="020B0503020204020204" pitchFamily="34" charset="-122"/>
              <a:ea typeface="微软雅黑" panose="020B0503020204020204" pitchFamily="34" charset="-122"/>
            </a:endParaRPr>
          </a:p>
          <a:p>
            <a:pPr>
              <a:lnSpc>
                <a:spcPct val="150000"/>
              </a:lnSpc>
              <a:defRPr/>
            </a:pPr>
            <a:r>
              <a:rPr lang="zh-CN" altLang="en-US" dirty="0">
                <a:latin typeface="微软雅黑" panose="020B0503020204020204" pitchFamily="34" charset="-122"/>
                <a:ea typeface="微软雅黑" panose="020B0503020204020204" pitchFamily="34" charset="-122"/>
              </a:rPr>
              <a:t>调整系数</a:t>
            </a:r>
            <a:r>
              <a:rPr lang="en-US" dirty="0">
                <a:latin typeface="微软雅黑" panose="020B0503020204020204" pitchFamily="34" charset="-122"/>
                <a:ea typeface="微软雅黑" panose="020B0503020204020204" pitchFamily="34" charset="-122"/>
              </a:rPr>
              <a:t>=[ETF</a:t>
            </a:r>
            <a:r>
              <a:rPr lang="zh-CN" altLang="en-US" dirty="0">
                <a:latin typeface="微软雅黑" panose="020B0503020204020204" pitchFamily="34" charset="-122"/>
                <a:ea typeface="微软雅黑" panose="020B0503020204020204" pitchFamily="34" charset="-122"/>
              </a:rPr>
              <a:t>份额拆分（合并）比例</a:t>
            </a:r>
            <a:r>
              <a:rPr lang="en-US" altLang="zh-CN" dirty="0">
                <a:latin typeface="微软雅黑" panose="020B0503020204020204" pitchFamily="34" charset="-122"/>
                <a:ea typeface="微软雅黑" panose="020B0503020204020204" pitchFamily="34" charset="-122"/>
              </a:rPr>
              <a:t>×</a:t>
            </a:r>
            <a:r>
              <a:rPr lang="zh-CN" altLang="en-US" dirty="0">
                <a:latin typeface="微软雅黑" panose="020B0503020204020204" pitchFamily="34" charset="-122"/>
                <a:ea typeface="微软雅黑" panose="020B0503020204020204" pitchFamily="34" charset="-122"/>
              </a:rPr>
              <a:t>除权</a:t>
            </a:r>
            <a:r>
              <a:rPr lang="en-US" dirty="0">
                <a:latin typeface="微软雅黑" panose="020B0503020204020204" pitchFamily="34" charset="-122"/>
                <a:ea typeface="微软雅黑" panose="020B0503020204020204" pitchFamily="34" charset="-122"/>
              </a:rPr>
              <a:t>(</a:t>
            </a:r>
            <a:r>
              <a:rPr lang="zh-CN" altLang="en-US" dirty="0">
                <a:latin typeface="微软雅黑" panose="020B0503020204020204" pitchFamily="34" charset="-122"/>
                <a:ea typeface="微软雅黑" panose="020B0503020204020204" pitchFamily="34" charset="-122"/>
              </a:rPr>
              <a:t>息</a:t>
            </a:r>
            <a:r>
              <a:rPr lang="en-US" dirty="0">
                <a:latin typeface="微软雅黑" panose="020B0503020204020204" pitchFamily="34" charset="-122"/>
                <a:ea typeface="微软雅黑" panose="020B0503020204020204" pitchFamily="34" charset="-122"/>
              </a:rPr>
              <a:t>)</a:t>
            </a:r>
            <a:r>
              <a:rPr lang="zh-CN" altLang="en-US" dirty="0">
                <a:latin typeface="微软雅黑" panose="020B0503020204020204" pitchFamily="34" charset="-122"/>
                <a:ea typeface="微软雅黑" panose="020B0503020204020204" pitchFamily="34" charset="-122"/>
              </a:rPr>
              <a:t>前一日标的证券收盘价</a:t>
            </a:r>
            <a:r>
              <a:rPr lang="en-US" dirty="0">
                <a:latin typeface="微软雅黑" panose="020B0503020204020204" pitchFamily="34" charset="-122"/>
                <a:ea typeface="微软雅黑" panose="020B0503020204020204" pitchFamily="34" charset="-122"/>
              </a:rPr>
              <a:t>]/</a:t>
            </a:r>
            <a:r>
              <a:rPr lang="zh-CN" altLang="en-US" dirty="0">
                <a:latin typeface="微软雅黑" panose="020B0503020204020204" pitchFamily="34" charset="-122"/>
                <a:ea typeface="微软雅黑" panose="020B0503020204020204" pitchFamily="34" charset="-122"/>
              </a:rPr>
              <a:t>（前一日标的收盘价格</a:t>
            </a:r>
            <a:r>
              <a:rPr lang="en-US" dirty="0">
                <a:latin typeface="微软雅黑" panose="020B0503020204020204" pitchFamily="34" charset="-122"/>
                <a:ea typeface="微软雅黑" panose="020B0503020204020204" pitchFamily="34" charset="-122"/>
              </a:rPr>
              <a:t>-</a:t>
            </a:r>
            <a:r>
              <a:rPr lang="zh-CN" altLang="en-US" dirty="0">
                <a:latin typeface="微软雅黑" panose="020B0503020204020204" pitchFamily="34" charset="-122"/>
                <a:ea typeface="微软雅黑" panose="020B0503020204020204" pitchFamily="34" charset="-122"/>
              </a:rPr>
              <a:t>现金红利）；</a:t>
            </a:r>
            <a:endParaRPr lang="zh-CN" altLang="en-US" dirty="0">
              <a:latin typeface="微软雅黑" panose="020B0503020204020204" pitchFamily="34" charset="-122"/>
              <a:ea typeface="微软雅黑" panose="020B0503020204020204" pitchFamily="34" charset="-122"/>
            </a:endParaRPr>
          </a:p>
          <a:p>
            <a:pPr>
              <a:lnSpc>
                <a:spcPct val="150000"/>
              </a:lnSpc>
              <a:defRPr/>
            </a:pPr>
            <a:r>
              <a:rPr lang="zh-CN" altLang="en-US" dirty="0">
                <a:latin typeface="微软雅黑" panose="020B0503020204020204" pitchFamily="34" charset="-122"/>
                <a:ea typeface="微软雅黑" panose="020B0503020204020204" pitchFamily="34" charset="-122"/>
              </a:rPr>
              <a:t>新合约单位＝原合约单位</a:t>
            </a:r>
            <a:r>
              <a:rPr lang="en-US" altLang="zh-CN" dirty="0">
                <a:latin typeface="微软雅黑" panose="020B0503020204020204" pitchFamily="34" charset="-122"/>
                <a:ea typeface="微软雅黑" panose="020B0503020204020204" pitchFamily="34" charset="-122"/>
              </a:rPr>
              <a:t>×</a:t>
            </a:r>
            <a:r>
              <a:rPr lang="zh-CN" altLang="en-US" dirty="0">
                <a:latin typeface="微软雅黑" panose="020B0503020204020204" pitchFamily="34" charset="-122"/>
                <a:ea typeface="微软雅黑" panose="020B0503020204020204" pitchFamily="34" charset="-122"/>
              </a:rPr>
              <a:t>调整系数；</a:t>
            </a:r>
            <a:endParaRPr lang="zh-CN" altLang="en-US" dirty="0">
              <a:latin typeface="微软雅黑" panose="020B0503020204020204" pitchFamily="34" charset="-122"/>
              <a:ea typeface="微软雅黑" panose="020B0503020204020204" pitchFamily="34" charset="-122"/>
            </a:endParaRPr>
          </a:p>
          <a:p>
            <a:pPr>
              <a:lnSpc>
                <a:spcPct val="150000"/>
              </a:lnSpc>
              <a:defRPr/>
            </a:pPr>
            <a:r>
              <a:rPr lang="zh-CN" altLang="en-US" dirty="0">
                <a:latin typeface="微软雅黑" panose="020B0503020204020204" pitchFamily="34" charset="-122"/>
                <a:ea typeface="微软雅黑" panose="020B0503020204020204" pitchFamily="34" charset="-122"/>
              </a:rPr>
              <a:t>新行权价格＝原行权价格</a:t>
            </a:r>
            <a:r>
              <a:rPr lang="en-US" altLang="zh-CN" dirty="0">
                <a:latin typeface="微软雅黑" panose="020B0503020204020204" pitchFamily="34" charset="-122"/>
                <a:ea typeface="微软雅黑" panose="020B0503020204020204" pitchFamily="34" charset="-122"/>
              </a:rPr>
              <a:t>×</a:t>
            </a:r>
            <a:r>
              <a:rPr lang="zh-CN" altLang="en-US" dirty="0">
                <a:latin typeface="微软雅黑" panose="020B0503020204020204" pitchFamily="34" charset="-122"/>
                <a:ea typeface="微软雅黑" panose="020B0503020204020204" pitchFamily="34" charset="-122"/>
              </a:rPr>
              <a:t>原合约单位</a:t>
            </a:r>
            <a:r>
              <a:rPr lang="en-US" dirty="0">
                <a:latin typeface="微软雅黑" panose="020B0503020204020204" pitchFamily="34" charset="-122"/>
                <a:ea typeface="微软雅黑" panose="020B0503020204020204" pitchFamily="34" charset="-122"/>
              </a:rPr>
              <a:t>/</a:t>
            </a:r>
            <a:r>
              <a:rPr lang="zh-CN" altLang="en-US" dirty="0">
                <a:latin typeface="微软雅黑" panose="020B0503020204020204" pitchFamily="34" charset="-122"/>
                <a:ea typeface="微软雅黑" panose="020B0503020204020204" pitchFamily="34" charset="-122"/>
              </a:rPr>
              <a:t>新合约单位。</a:t>
            </a:r>
            <a:endParaRPr lang="zh-CN" altLang="en-US" dirty="0">
              <a:latin typeface="微软雅黑" panose="020B0503020204020204" pitchFamily="34" charset="-122"/>
              <a:ea typeface="微软雅黑" panose="020B0503020204020204" pitchFamily="34" charset="-122"/>
            </a:endParaRPr>
          </a:p>
          <a:p>
            <a:pPr>
              <a:lnSpc>
                <a:spcPct val="150000"/>
              </a:lnSpc>
              <a:defRPr/>
            </a:pPr>
            <a:r>
              <a:rPr lang="zh-CN" altLang="en-US" dirty="0">
                <a:latin typeface="微软雅黑" panose="020B0503020204020204" pitchFamily="34" charset="-122"/>
                <a:ea typeface="微软雅黑" panose="020B0503020204020204" pitchFamily="34" charset="-122"/>
              </a:rPr>
              <a:t>除权除息日调整后的合约前结算价＝原合约前结算价</a:t>
            </a:r>
            <a:r>
              <a:rPr lang="en-US" altLang="zh-CN" dirty="0">
                <a:latin typeface="微软雅黑" panose="020B0503020204020204" pitchFamily="34" charset="-122"/>
                <a:ea typeface="微软雅黑" panose="020B0503020204020204" pitchFamily="34" charset="-122"/>
              </a:rPr>
              <a:t>×</a:t>
            </a:r>
            <a:r>
              <a:rPr lang="zh-CN" altLang="en-US" dirty="0">
                <a:latin typeface="微软雅黑" panose="020B0503020204020204" pitchFamily="34" charset="-122"/>
                <a:ea typeface="微软雅黑" panose="020B0503020204020204" pitchFamily="34" charset="-122"/>
              </a:rPr>
              <a:t>原合约单位</a:t>
            </a:r>
            <a:r>
              <a:rPr lang="en-US" dirty="0">
                <a:latin typeface="微软雅黑" panose="020B0503020204020204" pitchFamily="34" charset="-122"/>
                <a:ea typeface="微软雅黑" panose="020B0503020204020204" pitchFamily="34" charset="-122"/>
              </a:rPr>
              <a:t>/</a:t>
            </a:r>
            <a:r>
              <a:rPr lang="zh-CN" altLang="en-US" dirty="0">
                <a:latin typeface="微软雅黑" panose="020B0503020204020204" pitchFamily="34" charset="-122"/>
                <a:ea typeface="微软雅黑" panose="020B0503020204020204" pitchFamily="34" charset="-122"/>
              </a:rPr>
              <a:t>新合约单位。</a:t>
            </a:r>
            <a:r>
              <a:rPr lang="zh-CN" altLang="en-US" b="1" dirty="0">
                <a:solidFill>
                  <a:schemeClr val="accent6">
                    <a:lumMod val="75000"/>
                  </a:schemeClr>
                </a:solidFill>
                <a:latin typeface="微软雅黑" panose="020B0503020204020204" pitchFamily="34" charset="-122"/>
                <a:ea typeface="微软雅黑" panose="020B0503020204020204" pitchFamily="34" charset="-122"/>
              </a:rPr>
              <a:t>该价格作为涨跌幅限制和保证金收取的计算依据。</a:t>
            </a:r>
            <a:endParaRPr lang="zh-CN" altLang="en-US" dirty="0">
              <a:latin typeface="微软雅黑" panose="020B0503020204020204" pitchFamily="34" charset="-122"/>
              <a:ea typeface="微软雅黑" panose="020B0503020204020204" pitchFamily="34" charset="-122"/>
            </a:endParaRPr>
          </a:p>
        </p:txBody>
      </p:sp>
      <p:sp>
        <p:nvSpPr>
          <p:cNvPr id="19459" name="灯片编号占位符 3"/>
          <p:cNvSpPr>
            <a:spLocks noGrp="1"/>
          </p:cNvSpPr>
          <p:nvPr>
            <p:ph type="sldNum" sz="quarter" idx="12"/>
          </p:nvPr>
        </p:nvSpPr>
        <p:spPr bwMode="auto">
          <a:ln>
            <a:miter lim="800000"/>
          </a:ln>
        </p:spPr>
        <p:txBody>
          <a:bodyPr vert="horz" wrap="square" lIns="91440" tIns="45720" rIns="91440" bIns="45720" numCol="1" anchor="t" anchorCtr="0" compatLnSpc="1"/>
          <a:lstStyle/>
          <a:p>
            <a:pPr fontAlgn="base">
              <a:spcBef>
                <a:spcPct val="0"/>
              </a:spcBef>
              <a:spcAft>
                <a:spcPct val="0"/>
              </a:spcAft>
              <a:defRPr/>
            </a:pPr>
            <a:fld id="{C8806928-2B23-476B-8C97-5FD931E630CD}" type="slidenum">
              <a:rPr lang="zh-CN" altLang="en-US" smtClean="0"/>
            </a:fld>
            <a:endParaRPr lang="zh-CN" altLang="en-US" smtClean="0"/>
          </a:p>
        </p:txBody>
      </p:sp>
      <p:sp>
        <p:nvSpPr>
          <p:cNvPr id="17412" name="TextBox 4"/>
          <p:cNvSpPr txBox="1">
            <a:spLocks noChangeArrowheads="1"/>
          </p:cNvSpPr>
          <p:nvPr/>
        </p:nvSpPr>
        <p:spPr bwMode="auto">
          <a:xfrm>
            <a:off x="4214813" y="214313"/>
            <a:ext cx="5072062" cy="523875"/>
          </a:xfrm>
          <a:prstGeom prst="rect">
            <a:avLst/>
          </a:prstGeom>
          <a:noFill/>
          <a:ln w="9525">
            <a:noFill/>
            <a:miter lim="800000"/>
          </a:ln>
        </p:spPr>
        <p:txBody>
          <a:bodyPr>
            <a:spAutoFit/>
          </a:bodyPr>
          <a:lstStyle/>
          <a:p>
            <a:r>
              <a:rPr lang="zh-CN" altLang="en-US" sz="2800" b="1">
                <a:latin typeface="微软雅黑" panose="020B0503020204020204" pitchFamily="34" charset="-122"/>
                <a:ea typeface="微软雅黑" panose="020B0503020204020204" pitchFamily="34" charset="-122"/>
              </a:rPr>
              <a:t>二、运作管理：合约调整（</a:t>
            </a:r>
            <a:r>
              <a:rPr lang="en-US" altLang="zh-CN" sz="2800" b="1">
                <a:latin typeface="微软雅黑" panose="020B0503020204020204" pitchFamily="34" charset="-122"/>
                <a:ea typeface="微软雅黑" panose="020B0503020204020204" pitchFamily="34" charset="-122"/>
              </a:rPr>
              <a:t>2</a:t>
            </a:r>
            <a:r>
              <a:rPr lang="zh-CN" altLang="en-US" sz="2800" b="1">
                <a:latin typeface="微软雅黑" panose="020B0503020204020204" pitchFamily="34" charset="-122"/>
                <a:ea typeface="微软雅黑" panose="020B0503020204020204" pitchFamily="34" charset="-122"/>
              </a:rPr>
              <a:t>）</a:t>
            </a:r>
            <a:endParaRPr lang="zh-CN" altLang="en-US" sz="2800" b="1">
              <a:latin typeface="微软雅黑" panose="020B0503020204020204" pitchFamily="34" charset="-122"/>
              <a:ea typeface="微软雅黑" panose="020B0503020204020204" pitchFamily="34" charset="-122"/>
            </a:endParaRPr>
          </a:p>
        </p:txBody>
      </p:sp>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矩形 2"/>
          <p:cNvSpPr/>
          <p:nvPr/>
        </p:nvSpPr>
        <p:spPr>
          <a:xfrm>
            <a:off x="900113" y="1481143"/>
            <a:ext cx="7559675" cy="2733675"/>
          </a:xfrm>
          <a:prstGeom prst="rect">
            <a:avLst/>
          </a:prstGeom>
        </p:spPr>
        <p:txBody>
          <a:bodyPr>
            <a:spAutoFit/>
          </a:bodyPr>
          <a:lstStyle/>
          <a:p>
            <a:pPr fontAlgn="auto">
              <a:lnSpc>
                <a:spcPct val="120000"/>
              </a:lnSpc>
              <a:spcBef>
                <a:spcPts val="0"/>
              </a:spcBef>
              <a:spcAft>
                <a:spcPts val="0"/>
              </a:spcAft>
              <a:defRPr/>
            </a:pPr>
            <a:endParaRPr lang="en-US" altLang="zh-CN" dirty="0">
              <a:latin typeface="微软雅黑" panose="020B0503020204020204" pitchFamily="34" charset="-122"/>
              <a:ea typeface="微软雅黑" panose="020B0503020204020204" pitchFamily="34" charset="-122"/>
            </a:endParaRPr>
          </a:p>
          <a:p>
            <a:pPr fontAlgn="auto">
              <a:lnSpc>
                <a:spcPct val="120000"/>
              </a:lnSpc>
              <a:spcBef>
                <a:spcPts val="600"/>
              </a:spcBef>
              <a:spcAft>
                <a:spcPts val="0"/>
              </a:spcAft>
              <a:buFont typeface="Wingdings" panose="05000000000000000000" pitchFamily="2" charset="2"/>
              <a:buChar char="Ø"/>
              <a:defRPr/>
            </a:pPr>
            <a:r>
              <a:rPr lang="zh-CN" altLang="en-US" dirty="0">
                <a:latin typeface="微软雅黑" panose="020B0503020204020204" pitchFamily="34" charset="-122"/>
                <a:ea typeface="微软雅黑" panose="020B0503020204020204" pitchFamily="34" charset="-122"/>
              </a:rPr>
              <a:t></a:t>
            </a:r>
            <a:r>
              <a:rPr lang="zh-CN" altLang="en-US" b="1" dirty="0">
                <a:latin typeface="微软雅黑" panose="020B0503020204020204" pitchFamily="34" charset="-122"/>
                <a:ea typeface="微软雅黑" panose="020B0503020204020204" pitchFamily="34" charset="-122"/>
              </a:rPr>
              <a:t>合约调整日</a:t>
            </a:r>
            <a:r>
              <a:rPr lang="zh-CN" altLang="en-US" dirty="0">
                <a:latin typeface="微软雅黑" panose="020B0503020204020204" pitchFamily="34" charset="-122"/>
                <a:ea typeface="微软雅黑" panose="020B0503020204020204" pitchFamily="34" charset="-122"/>
              </a:rPr>
              <a:t>为标的证券除权除息日，主要调整行权价格与合约单位。</a:t>
            </a:r>
            <a:endParaRPr lang="en-US" altLang="zh-CN" dirty="0">
              <a:latin typeface="微软雅黑" panose="020B0503020204020204" pitchFamily="34" charset="-122"/>
              <a:ea typeface="微软雅黑" panose="020B0503020204020204" pitchFamily="34" charset="-122"/>
            </a:endParaRPr>
          </a:p>
          <a:p>
            <a:pPr marL="447675" indent="-447675" fontAlgn="auto">
              <a:lnSpc>
                <a:spcPct val="120000"/>
              </a:lnSpc>
              <a:spcBef>
                <a:spcPts val="600"/>
              </a:spcBef>
              <a:spcAft>
                <a:spcPts val="0"/>
              </a:spcAft>
              <a:buFont typeface="Wingdings" panose="05000000000000000000" pitchFamily="2" charset="2"/>
              <a:buChar char="Ø"/>
              <a:defRPr/>
            </a:pPr>
            <a:r>
              <a:rPr lang="zh-CN" altLang="en-US" b="1" dirty="0">
                <a:latin typeface="微软雅黑" panose="020B0503020204020204" pitchFamily="34" charset="-122"/>
                <a:ea typeface="微软雅黑" panose="020B0503020204020204" pitchFamily="34" charset="-122"/>
              </a:rPr>
              <a:t>调整后期权合约存续期内，不再按调整后行权价加挂序列，而对各月份按新月份合约重新进行挂牌（按调整后的标的参考价格与约定的行权价格间距）。</a:t>
            </a:r>
            <a:endParaRPr lang="en-US" altLang="zh-CN" b="1" dirty="0">
              <a:latin typeface="微软雅黑" panose="020B0503020204020204" pitchFamily="34" charset="-122"/>
              <a:ea typeface="微软雅黑" panose="020B0503020204020204" pitchFamily="34" charset="-122"/>
            </a:endParaRPr>
          </a:p>
          <a:p>
            <a:pPr fontAlgn="auto">
              <a:lnSpc>
                <a:spcPct val="120000"/>
              </a:lnSpc>
              <a:spcBef>
                <a:spcPts val="600"/>
              </a:spcBef>
              <a:spcAft>
                <a:spcPts val="0"/>
              </a:spcAft>
              <a:buFont typeface="Wingdings" panose="05000000000000000000" pitchFamily="2" charset="2"/>
              <a:buChar char="Ø"/>
              <a:defRPr/>
            </a:pPr>
            <a:endParaRPr lang="en-US" altLang="zh-CN" dirty="0">
              <a:latin typeface="微软雅黑" panose="020B0503020204020204" pitchFamily="34" charset="-122"/>
              <a:ea typeface="微软雅黑" panose="020B0503020204020204" pitchFamily="34" charset="-122"/>
            </a:endParaRPr>
          </a:p>
          <a:p>
            <a:pPr indent="355600" eaLnBrk="0" fontAlgn="auto" hangingPunct="0">
              <a:lnSpc>
                <a:spcPct val="150000"/>
              </a:lnSpc>
              <a:spcBef>
                <a:spcPts val="0"/>
              </a:spcBef>
              <a:spcAft>
                <a:spcPts val="0"/>
              </a:spcAft>
              <a:defRPr/>
            </a:pPr>
            <a:endParaRPr lang="zh-CN" altLang="en-US" dirty="0">
              <a:latin typeface="微软雅黑" panose="020B0503020204020204" pitchFamily="34" charset="-122"/>
              <a:ea typeface="微软雅黑" panose="020B0503020204020204" pitchFamily="34" charset="-122"/>
            </a:endParaRPr>
          </a:p>
        </p:txBody>
      </p:sp>
      <p:sp>
        <p:nvSpPr>
          <p:cNvPr id="18435" name="灯片编号占位符 3"/>
          <p:cNvSpPr>
            <a:spLocks noGrp="1"/>
          </p:cNvSpPr>
          <p:nvPr>
            <p:ph type="sldNum" sz="quarter" idx="12"/>
          </p:nvPr>
        </p:nvSpPr>
        <p:spPr bwMode="auto">
          <a:ln>
            <a:miter lim="800000"/>
          </a:ln>
        </p:spPr>
        <p:txBody>
          <a:bodyPr vert="horz" wrap="square" lIns="91440" tIns="45720" rIns="91440" bIns="45720" numCol="1" anchor="t" anchorCtr="0" compatLnSpc="1"/>
          <a:lstStyle/>
          <a:p>
            <a:pPr fontAlgn="base">
              <a:spcBef>
                <a:spcPct val="0"/>
              </a:spcBef>
              <a:spcAft>
                <a:spcPct val="0"/>
              </a:spcAft>
              <a:defRPr/>
            </a:pPr>
            <a:fld id="{243A9E03-B28C-4576-B5DF-34216F9CB181}" type="slidenum">
              <a:rPr lang="zh-CN" altLang="en-US" smtClean="0"/>
            </a:fld>
            <a:endParaRPr lang="zh-CN" altLang="en-US" smtClean="0"/>
          </a:p>
        </p:txBody>
      </p:sp>
      <p:sp>
        <p:nvSpPr>
          <p:cNvPr id="18436" name="TextBox 4"/>
          <p:cNvSpPr txBox="1">
            <a:spLocks noChangeArrowheads="1"/>
          </p:cNvSpPr>
          <p:nvPr/>
        </p:nvSpPr>
        <p:spPr bwMode="auto">
          <a:xfrm>
            <a:off x="4175125" y="214313"/>
            <a:ext cx="5221288" cy="523875"/>
          </a:xfrm>
          <a:prstGeom prst="rect">
            <a:avLst/>
          </a:prstGeom>
          <a:noFill/>
          <a:ln w="9525">
            <a:noFill/>
            <a:miter lim="800000"/>
          </a:ln>
        </p:spPr>
        <p:txBody>
          <a:bodyPr>
            <a:spAutoFit/>
          </a:bodyPr>
          <a:lstStyle/>
          <a:p>
            <a:r>
              <a:rPr lang="zh-CN" altLang="en-US" sz="2800" b="1">
                <a:latin typeface="微软雅黑" panose="020B0503020204020204" pitchFamily="34" charset="-122"/>
                <a:ea typeface="微软雅黑" panose="020B0503020204020204" pitchFamily="34" charset="-122"/>
              </a:rPr>
              <a:t>二、运作管理：合约调整（</a:t>
            </a:r>
            <a:r>
              <a:rPr lang="en-US" altLang="zh-CN" sz="2800" b="1">
                <a:latin typeface="微软雅黑" panose="020B0503020204020204" pitchFamily="34" charset="-122"/>
                <a:ea typeface="微软雅黑" panose="020B0503020204020204" pitchFamily="34" charset="-122"/>
              </a:rPr>
              <a:t>3</a:t>
            </a:r>
            <a:r>
              <a:rPr lang="zh-CN" altLang="en-US" sz="2800" b="1">
                <a:latin typeface="微软雅黑" panose="020B0503020204020204" pitchFamily="34" charset="-122"/>
                <a:ea typeface="微软雅黑" panose="020B0503020204020204" pitchFamily="34" charset="-122"/>
              </a:rPr>
              <a:t>）</a:t>
            </a:r>
            <a:endParaRPr lang="zh-CN" altLang="en-US" sz="2800" b="1">
              <a:latin typeface="微软雅黑" panose="020B0503020204020204" pitchFamily="34" charset="-122"/>
              <a:ea typeface="微软雅黑" panose="020B0503020204020204" pitchFamily="34" charset="-122"/>
            </a:endParaRPr>
          </a:p>
        </p:txBody>
      </p:sp>
      <p:sp>
        <p:nvSpPr>
          <p:cNvPr id="18437" name="TextBox 5"/>
          <p:cNvSpPr txBox="1">
            <a:spLocks noChangeArrowheads="1"/>
          </p:cNvSpPr>
          <p:nvPr/>
        </p:nvSpPr>
        <p:spPr bwMode="auto">
          <a:xfrm>
            <a:off x="5929313" y="5286375"/>
            <a:ext cx="184150" cy="369888"/>
          </a:xfrm>
          <a:prstGeom prst="rect">
            <a:avLst/>
          </a:prstGeom>
          <a:noFill/>
          <a:ln w="9525">
            <a:noFill/>
            <a:miter lim="800000"/>
          </a:ln>
        </p:spPr>
        <p:txBody>
          <a:bodyPr wrap="none">
            <a:spAutoFit/>
          </a:bodyPr>
          <a:lstStyle/>
          <a:p>
            <a:endParaRPr lang="zh-CN" altLang="en-US">
              <a:latin typeface="Calibri" panose="020F0502020204030204" pitchFamily="34" charset="0"/>
            </a:endParaRPr>
          </a:p>
        </p:txBody>
      </p:sp>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8" name="灯片编号占位符 1"/>
          <p:cNvSpPr>
            <a:spLocks noGrp="1"/>
          </p:cNvSpPr>
          <p:nvPr>
            <p:ph type="sldNum" sz="quarter" idx="12"/>
          </p:nvPr>
        </p:nvSpPr>
        <p:spPr bwMode="auto">
          <a:ln>
            <a:miter lim="800000"/>
          </a:ln>
        </p:spPr>
        <p:txBody>
          <a:bodyPr vert="horz" wrap="square" lIns="91440" tIns="45720" rIns="91440" bIns="45720" numCol="1" anchor="t" anchorCtr="0" compatLnSpc="1"/>
          <a:lstStyle/>
          <a:p>
            <a:pPr fontAlgn="base">
              <a:spcBef>
                <a:spcPct val="0"/>
              </a:spcBef>
              <a:spcAft>
                <a:spcPct val="0"/>
              </a:spcAft>
              <a:defRPr/>
            </a:pPr>
            <a:fld id="{CBCA3EB0-4C99-4CE6-8B4A-23B1E6FE73E5}" type="slidenum">
              <a:rPr lang="zh-CN" altLang="en-US" smtClean="0"/>
            </a:fld>
            <a:endParaRPr lang="zh-CN" altLang="en-US" smtClean="0"/>
          </a:p>
        </p:txBody>
      </p:sp>
      <p:sp>
        <p:nvSpPr>
          <p:cNvPr id="19459" name="TextBox 2"/>
          <p:cNvSpPr txBox="1">
            <a:spLocks noChangeArrowheads="1"/>
          </p:cNvSpPr>
          <p:nvPr/>
        </p:nvSpPr>
        <p:spPr bwMode="auto">
          <a:xfrm>
            <a:off x="2555875" y="2349500"/>
            <a:ext cx="3960813" cy="1108075"/>
          </a:xfrm>
          <a:prstGeom prst="rect">
            <a:avLst/>
          </a:prstGeom>
          <a:noFill/>
          <a:ln w="9525">
            <a:noFill/>
            <a:miter lim="800000"/>
          </a:ln>
        </p:spPr>
        <p:txBody>
          <a:bodyPr>
            <a:spAutoFit/>
          </a:bodyPr>
          <a:lstStyle/>
          <a:p>
            <a:pPr>
              <a:spcBef>
                <a:spcPts val="600"/>
              </a:spcBef>
              <a:spcAft>
                <a:spcPts val="600"/>
              </a:spcAft>
            </a:pPr>
            <a:endParaRPr lang="en-US" altLang="zh-CN" sz="2800" b="1">
              <a:latin typeface="微软雅黑" panose="020B0503020204020204" pitchFamily="34" charset="-122"/>
              <a:ea typeface="微软雅黑" panose="020B0503020204020204" pitchFamily="34" charset="-122"/>
            </a:endParaRPr>
          </a:p>
          <a:p>
            <a:pPr>
              <a:spcBef>
                <a:spcPts val="600"/>
              </a:spcBef>
              <a:spcAft>
                <a:spcPts val="600"/>
              </a:spcAft>
            </a:pPr>
            <a:r>
              <a:rPr lang="zh-CN" altLang="en-US" sz="2800" b="1">
                <a:latin typeface="微软雅黑" panose="020B0503020204020204" pitchFamily="34" charset="-122"/>
                <a:ea typeface="微软雅黑" panose="020B0503020204020204" pitchFamily="34" charset="-122"/>
              </a:rPr>
              <a:t>三、交易制度</a:t>
            </a:r>
            <a:endParaRPr lang="en-US" altLang="zh-CN" sz="2800" b="1">
              <a:latin typeface="微软雅黑" panose="020B0503020204020204" pitchFamily="34" charset="-122"/>
              <a:ea typeface="微软雅黑" panose="020B0503020204020204" pitchFamily="34" charset="-122"/>
            </a:endParaRPr>
          </a:p>
        </p:txBody>
      </p:sp>
      <p:cxnSp>
        <p:nvCxnSpPr>
          <p:cNvPr id="4" name="直接连接符 3"/>
          <p:cNvCxnSpPr/>
          <p:nvPr/>
        </p:nvCxnSpPr>
        <p:spPr>
          <a:xfrm>
            <a:off x="2411413" y="2420938"/>
            <a:ext cx="0" cy="1584325"/>
          </a:xfrm>
          <a:prstGeom prst="line">
            <a:avLst/>
          </a:prstGeom>
          <a:ln w="38100">
            <a:solidFill>
              <a:srgbClr val="92D050"/>
            </a:solidFill>
          </a:ln>
        </p:spPr>
        <p:style>
          <a:lnRef idx="1">
            <a:schemeClr val="accent1"/>
          </a:lnRef>
          <a:fillRef idx="0">
            <a:schemeClr val="accent1"/>
          </a:fillRef>
          <a:effectRef idx="0">
            <a:schemeClr val="accent1"/>
          </a:effectRef>
          <a:fontRef idx="minor">
            <a:schemeClr val="tx1"/>
          </a:fontRef>
        </p:style>
      </p:cxnSp>
      <p:cxnSp>
        <p:nvCxnSpPr>
          <p:cNvPr id="5" name="直接连接符 4"/>
          <p:cNvCxnSpPr/>
          <p:nvPr/>
        </p:nvCxnSpPr>
        <p:spPr>
          <a:xfrm>
            <a:off x="1476375" y="3429000"/>
            <a:ext cx="6408738" cy="0"/>
          </a:xfrm>
          <a:prstGeom prst="line">
            <a:avLst/>
          </a:prstGeom>
          <a:ln w="38100">
            <a:solidFill>
              <a:srgbClr val="FF66FF"/>
            </a:solidFill>
          </a:ln>
        </p:spPr>
        <p:style>
          <a:lnRef idx="1">
            <a:schemeClr val="accent1"/>
          </a:lnRef>
          <a:fillRef idx="0">
            <a:schemeClr val="accent1"/>
          </a:fillRef>
          <a:effectRef idx="0">
            <a:schemeClr val="accent1"/>
          </a:effectRef>
          <a:fontRef idx="minor">
            <a:schemeClr val="tx1"/>
          </a:fontRef>
        </p:style>
      </p:cxnSp>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矩形 41"/>
          <p:cNvSpPr>
            <a:spLocks noChangeArrowheads="1"/>
          </p:cNvSpPr>
          <p:nvPr/>
        </p:nvSpPr>
        <p:spPr bwMode="auto">
          <a:xfrm>
            <a:off x="173038" y="1325563"/>
            <a:ext cx="8791575" cy="5632450"/>
          </a:xfrm>
          <a:prstGeom prst="rect">
            <a:avLst/>
          </a:prstGeom>
          <a:noFill/>
          <a:ln w="9525">
            <a:noFill/>
            <a:miter lim="800000"/>
          </a:ln>
        </p:spPr>
        <p:txBody>
          <a:bodyPr>
            <a:spAutoFit/>
          </a:bodyPr>
          <a:lstStyle/>
          <a:p>
            <a:pPr marL="285750" indent="-285750" fontAlgn="auto">
              <a:lnSpc>
                <a:spcPct val="150000"/>
              </a:lnSpc>
              <a:spcBef>
                <a:spcPts val="0"/>
              </a:spcBef>
              <a:spcAft>
                <a:spcPts val="0"/>
              </a:spcAft>
              <a:defRPr/>
            </a:pPr>
            <a:r>
              <a:rPr lang="zh-CN" altLang="en-US" sz="2400" b="1" dirty="0">
                <a:latin typeface="微软雅黑" panose="020B0503020204020204" pitchFamily="34" charset="-122"/>
                <a:ea typeface="微软雅黑" panose="020B0503020204020204" pitchFamily="34" charset="-122"/>
              </a:rPr>
              <a:t>        混合交易模式</a:t>
            </a:r>
            <a:endParaRPr lang="en-US" altLang="zh-CN" sz="2400" b="1" dirty="0">
              <a:latin typeface="微软雅黑" panose="020B0503020204020204" pitchFamily="34" charset="-122"/>
              <a:ea typeface="微软雅黑" panose="020B0503020204020204" pitchFamily="34" charset="-122"/>
            </a:endParaRPr>
          </a:p>
          <a:p>
            <a:pPr fontAlgn="auto">
              <a:lnSpc>
                <a:spcPct val="150000"/>
              </a:lnSpc>
              <a:spcBef>
                <a:spcPts val="0"/>
              </a:spcBef>
              <a:spcAft>
                <a:spcPts val="0"/>
              </a:spcAft>
              <a:defRPr/>
            </a:pPr>
            <a:r>
              <a:rPr lang="zh-CN" altLang="en-US" sz="2400" b="1" dirty="0">
                <a:latin typeface="微软雅黑" panose="020B0503020204020204" pitchFamily="34" charset="-122"/>
                <a:ea typeface="微软雅黑" panose="020B0503020204020204" pitchFamily="34" charset="-122"/>
              </a:rPr>
              <a:t>        竞价交易为主，做市商为辅</a:t>
            </a:r>
            <a:endParaRPr lang="en-US" altLang="zh-CN" sz="2400" b="1" dirty="0">
              <a:latin typeface="微软雅黑" panose="020B0503020204020204" pitchFamily="34" charset="-122"/>
              <a:ea typeface="微软雅黑" panose="020B0503020204020204" pitchFamily="34" charset="-122"/>
            </a:endParaRPr>
          </a:p>
          <a:p>
            <a:pPr fontAlgn="auto">
              <a:lnSpc>
                <a:spcPct val="150000"/>
              </a:lnSpc>
              <a:spcBef>
                <a:spcPts val="0"/>
              </a:spcBef>
              <a:spcAft>
                <a:spcPts val="0"/>
              </a:spcAft>
              <a:defRPr/>
            </a:pPr>
            <a:endParaRPr lang="en-US" altLang="zh-CN" sz="3200" b="1" dirty="0">
              <a:latin typeface="微软雅黑" panose="020B0503020204020204" pitchFamily="34" charset="-122"/>
              <a:ea typeface="微软雅黑" panose="020B0503020204020204" pitchFamily="34" charset="-122"/>
            </a:endParaRPr>
          </a:p>
          <a:p>
            <a:pPr fontAlgn="auto">
              <a:spcBef>
                <a:spcPts val="0"/>
              </a:spcBef>
              <a:spcAft>
                <a:spcPts val="0"/>
              </a:spcAft>
              <a:defRPr/>
            </a:pPr>
            <a:endParaRPr lang="en-US" altLang="zh-CN" sz="3200" b="1" dirty="0">
              <a:solidFill>
                <a:srgbClr val="FF0000"/>
              </a:solidFill>
              <a:latin typeface="微软雅黑" panose="020B0503020204020204" pitchFamily="34" charset="-122"/>
              <a:ea typeface="微软雅黑" panose="020B0503020204020204" pitchFamily="34" charset="-122"/>
            </a:endParaRPr>
          </a:p>
          <a:p>
            <a:pPr fontAlgn="auto">
              <a:spcBef>
                <a:spcPts val="0"/>
              </a:spcBef>
              <a:spcAft>
                <a:spcPts val="0"/>
              </a:spcAft>
              <a:defRPr/>
            </a:pPr>
            <a:endParaRPr lang="en-US" altLang="zh-CN" sz="3200" b="1" dirty="0">
              <a:solidFill>
                <a:srgbClr val="FF0000"/>
              </a:solidFill>
              <a:latin typeface="微软雅黑" panose="020B0503020204020204" pitchFamily="34" charset="-122"/>
              <a:ea typeface="微软雅黑" panose="020B0503020204020204" pitchFamily="34" charset="-122"/>
            </a:endParaRPr>
          </a:p>
          <a:p>
            <a:pPr fontAlgn="auto">
              <a:spcBef>
                <a:spcPts val="0"/>
              </a:spcBef>
              <a:spcAft>
                <a:spcPts val="0"/>
              </a:spcAft>
              <a:defRPr/>
            </a:pPr>
            <a:endParaRPr lang="en-US" altLang="zh-CN" sz="3200" b="1" dirty="0">
              <a:solidFill>
                <a:srgbClr val="FF0000"/>
              </a:solidFill>
              <a:latin typeface="微软雅黑" panose="020B0503020204020204" pitchFamily="34" charset="-122"/>
              <a:ea typeface="微软雅黑" panose="020B0503020204020204" pitchFamily="34" charset="-122"/>
            </a:endParaRPr>
          </a:p>
          <a:p>
            <a:pPr fontAlgn="auto">
              <a:spcBef>
                <a:spcPts val="0"/>
              </a:spcBef>
              <a:spcAft>
                <a:spcPts val="0"/>
              </a:spcAft>
              <a:defRPr/>
            </a:pPr>
            <a:endParaRPr lang="en-US" altLang="zh-CN" sz="3200" b="1" dirty="0">
              <a:solidFill>
                <a:srgbClr val="FF0000"/>
              </a:solidFill>
              <a:latin typeface="微软雅黑" panose="020B0503020204020204" pitchFamily="34" charset="-122"/>
              <a:ea typeface="微软雅黑" panose="020B0503020204020204" pitchFamily="34" charset="-122"/>
            </a:endParaRPr>
          </a:p>
          <a:p>
            <a:pPr fontAlgn="auto">
              <a:spcBef>
                <a:spcPts val="0"/>
              </a:spcBef>
              <a:spcAft>
                <a:spcPts val="0"/>
              </a:spcAft>
              <a:defRPr/>
            </a:pPr>
            <a:endParaRPr lang="en-US" altLang="zh-CN" sz="3200" b="1" dirty="0">
              <a:solidFill>
                <a:srgbClr val="FF0000"/>
              </a:solidFill>
              <a:latin typeface="微软雅黑" panose="020B0503020204020204" pitchFamily="34" charset="-122"/>
              <a:ea typeface="微软雅黑" panose="020B0503020204020204" pitchFamily="34" charset="-122"/>
            </a:endParaRPr>
          </a:p>
          <a:p>
            <a:pPr fontAlgn="auto">
              <a:lnSpc>
                <a:spcPct val="150000"/>
              </a:lnSpc>
              <a:spcBef>
                <a:spcPts val="0"/>
              </a:spcBef>
              <a:spcAft>
                <a:spcPts val="0"/>
              </a:spcAft>
              <a:defRPr/>
            </a:pPr>
            <a:endParaRPr lang="en-US" altLang="zh-CN" sz="3200" b="1" dirty="0">
              <a:latin typeface="微软雅黑" panose="020B0503020204020204" pitchFamily="34" charset="-122"/>
              <a:ea typeface="微软雅黑" panose="020B0503020204020204" pitchFamily="34" charset="-122"/>
            </a:endParaRPr>
          </a:p>
          <a:p>
            <a:pPr fontAlgn="auto">
              <a:spcBef>
                <a:spcPts val="0"/>
              </a:spcBef>
              <a:spcAft>
                <a:spcPts val="0"/>
              </a:spcAft>
              <a:defRPr/>
            </a:pPr>
            <a:endParaRPr lang="zh-CN" altLang="en-US" sz="3200" b="1" dirty="0">
              <a:solidFill>
                <a:srgbClr val="0000CC"/>
              </a:solidFill>
              <a:latin typeface="微软雅黑" panose="020B0503020204020204" pitchFamily="34" charset="-122"/>
              <a:ea typeface="微软雅黑" panose="020B0503020204020204" pitchFamily="34" charset="-122"/>
            </a:endParaRPr>
          </a:p>
        </p:txBody>
      </p:sp>
      <p:sp>
        <p:nvSpPr>
          <p:cNvPr id="5" name="矩形 5"/>
          <p:cNvSpPr>
            <a:spLocks noChangeArrowheads="1"/>
          </p:cNvSpPr>
          <p:nvPr/>
        </p:nvSpPr>
        <p:spPr bwMode="auto">
          <a:xfrm>
            <a:off x="4071938" y="3500438"/>
            <a:ext cx="4854575" cy="1062037"/>
          </a:xfrm>
          <a:prstGeom prst="rect">
            <a:avLst/>
          </a:prstGeom>
          <a:noFill/>
          <a:ln w="9525">
            <a:noFill/>
            <a:miter lim="800000"/>
          </a:ln>
        </p:spPr>
        <p:txBody>
          <a:bodyPr>
            <a:spAutoFit/>
          </a:bodyPr>
          <a:lstStyle/>
          <a:p>
            <a:pPr marL="285750" indent="-285750" fontAlgn="auto">
              <a:lnSpc>
                <a:spcPct val="150000"/>
              </a:lnSpc>
              <a:spcBef>
                <a:spcPts val="0"/>
              </a:spcBef>
              <a:spcAft>
                <a:spcPts val="0"/>
              </a:spcAft>
              <a:buFont typeface="Arial" panose="020B0604020202020204" pitchFamily="34" charset="0"/>
              <a:buChar char="•"/>
              <a:defRPr/>
            </a:pPr>
            <a:r>
              <a:rPr lang="zh-CN" altLang="en-US" sz="1400" dirty="0">
                <a:latin typeface="微软雅黑" panose="020B0503020204020204" pitchFamily="34" charset="-122"/>
                <a:ea typeface="微软雅黑" panose="020B0503020204020204" pitchFamily="34" charset="-122"/>
              </a:rPr>
              <a:t>连续竞价交易按照价格优先、时间优先的原则撮合成交</a:t>
            </a:r>
            <a:endParaRPr lang="en-US" altLang="zh-CN" sz="1400" dirty="0">
              <a:latin typeface="微软雅黑" panose="020B0503020204020204" pitchFamily="34" charset="-122"/>
              <a:ea typeface="微软雅黑" panose="020B0503020204020204" pitchFamily="34" charset="-122"/>
            </a:endParaRPr>
          </a:p>
          <a:p>
            <a:pPr marL="285750" indent="-285750" fontAlgn="auto">
              <a:lnSpc>
                <a:spcPct val="150000"/>
              </a:lnSpc>
              <a:spcBef>
                <a:spcPts val="0"/>
              </a:spcBef>
              <a:spcAft>
                <a:spcPts val="0"/>
              </a:spcAft>
              <a:buFont typeface="Arial" panose="020B0604020202020204" pitchFamily="34" charset="0"/>
              <a:buChar char="•"/>
              <a:defRPr/>
            </a:pPr>
            <a:r>
              <a:rPr lang="zh-CN" altLang="en-US" sz="1400" dirty="0">
                <a:solidFill>
                  <a:schemeClr val="accent6">
                    <a:lumMod val="75000"/>
                  </a:schemeClr>
                </a:solidFill>
                <a:latin typeface="微软雅黑" panose="020B0503020204020204" pitchFamily="34" charset="-122"/>
                <a:ea typeface="微软雅黑" panose="020B0503020204020204" pitchFamily="34" charset="-122"/>
              </a:rPr>
              <a:t>以涨跌停板价格申报的指令，按照平仓优先、时间优先的原则撮合成交</a:t>
            </a:r>
            <a:endParaRPr lang="zh-CN" altLang="en-US" sz="1400" dirty="0">
              <a:solidFill>
                <a:schemeClr val="accent6">
                  <a:lumMod val="75000"/>
                </a:schemeClr>
              </a:solidFill>
              <a:latin typeface="微软雅黑" panose="020B0503020204020204" pitchFamily="34" charset="-122"/>
              <a:ea typeface="微软雅黑" panose="020B0503020204020204" pitchFamily="34" charset="-122"/>
            </a:endParaRPr>
          </a:p>
        </p:txBody>
      </p:sp>
      <p:sp>
        <p:nvSpPr>
          <p:cNvPr id="6" name="Rectangle 3"/>
          <p:cNvSpPr>
            <a:spLocks noChangeArrowheads="1"/>
          </p:cNvSpPr>
          <p:nvPr/>
        </p:nvSpPr>
        <p:spPr bwMode="gray">
          <a:xfrm>
            <a:off x="1098550" y="2882900"/>
            <a:ext cx="7740650" cy="619125"/>
          </a:xfrm>
          <a:prstGeom prst="rect">
            <a:avLst/>
          </a:prstGeom>
        </p:spPr>
        <p:style>
          <a:lnRef idx="1">
            <a:schemeClr val="accent3"/>
          </a:lnRef>
          <a:fillRef idx="3">
            <a:schemeClr val="accent3"/>
          </a:fillRef>
          <a:effectRef idx="2">
            <a:schemeClr val="accent3"/>
          </a:effectRef>
          <a:fontRef idx="minor">
            <a:schemeClr val="lt1"/>
          </a:fontRef>
        </p:style>
        <p:txBody>
          <a:bodyPr wrap="none" anchor="ctr"/>
          <a:lstStyle/>
          <a:p>
            <a:pPr fontAlgn="auto">
              <a:spcBef>
                <a:spcPts val="0"/>
              </a:spcBef>
              <a:spcAft>
                <a:spcPts val="0"/>
              </a:spcAft>
              <a:defRPr/>
            </a:pPr>
            <a:endParaRPr lang="zh-CN" altLang="en-US" sz="1400">
              <a:latin typeface="微软雅黑" panose="020B0503020204020204" pitchFamily="34" charset="-122"/>
              <a:ea typeface="微软雅黑" panose="020B0503020204020204" pitchFamily="34" charset="-122"/>
            </a:endParaRPr>
          </a:p>
        </p:txBody>
      </p:sp>
      <p:grpSp>
        <p:nvGrpSpPr>
          <p:cNvPr id="2" name="Group 4"/>
          <p:cNvGrpSpPr/>
          <p:nvPr/>
        </p:nvGrpSpPr>
        <p:grpSpPr bwMode="auto">
          <a:xfrm>
            <a:off x="304800" y="2882900"/>
            <a:ext cx="4114800" cy="619125"/>
            <a:chOff x="404" y="1980"/>
            <a:chExt cx="1294" cy="298"/>
          </a:xfrm>
        </p:grpSpPr>
        <p:sp>
          <p:nvSpPr>
            <p:cNvPr id="8" name="Rectangle 5"/>
            <p:cNvSpPr>
              <a:spLocks noChangeArrowheads="1"/>
            </p:cNvSpPr>
            <p:nvPr/>
          </p:nvSpPr>
          <p:spPr bwMode="invGray">
            <a:xfrm>
              <a:off x="404" y="1980"/>
              <a:ext cx="1205" cy="298"/>
            </a:xfrm>
            <a:prstGeom prst="rect">
              <a:avLst/>
            </a:prstGeom>
          </p:spPr>
          <p:style>
            <a:lnRef idx="1">
              <a:schemeClr val="accent1"/>
            </a:lnRef>
            <a:fillRef idx="3">
              <a:schemeClr val="accent1"/>
            </a:fillRef>
            <a:effectRef idx="2">
              <a:schemeClr val="accent1"/>
            </a:effectRef>
            <a:fontRef idx="minor">
              <a:schemeClr val="lt1"/>
            </a:fontRef>
          </p:style>
          <p:txBody>
            <a:bodyPr wrap="none" anchor="ctr"/>
            <a:lstStyle/>
            <a:p>
              <a:pPr algn="ctr" fontAlgn="auto">
                <a:spcBef>
                  <a:spcPts val="0"/>
                </a:spcBef>
                <a:spcAft>
                  <a:spcPts val="0"/>
                </a:spcAft>
                <a:defRPr/>
              </a:pPr>
              <a:endParaRPr lang="zh-CN" altLang="en-US" sz="1400" dirty="0">
                <a:latin typeface="微软雅黑" panose="020B0503020204020204" pitchFamily="34" charset="-122"/>
                <a:ea typeface="微软雅黑" panose="020B0503020204020204" pitchFamily="34" charset="-122"/>
              </a:endParaRPr>
            </a:p>
          </p:txBody>
        </p:sp>
        <p:sp>
          <p:nvSpPr>
            <p:cNvPr id="9" name="AutoShape 6"/>
            <p:cNvSpPr>
              <a:spLocks noChangeArrowheads="1"/>
            </p:cNvSpPr>
            <p:nvPr/>
          </p:nvSpPr>
          <p:spPr bwMode="invGray">
            <a:xfrm rot="5400000">
              <a:off x="1590" y="2071"/>
              <a:ext cx="139" cy="120"/>
            </a:xfrm>
            <a:prstGeom prst="triangle">
              <a:avLst>
                <a:gd name="adj" fmla="val 50000"/>
              </a:avLst>
            </a:prstGeom>
          </p:spPr>
          <p:style>
            <a:lnRef idx="1">
              <a:schemeClr val="accent1"/>
            </a:lnRef>
            <a:fillRef idx="3">
              <a:schemeClr val="accent1"/>
            </a:fillRef>
            <a:effectRef idx="2">
              <a:schemeClr val="accent1"/>
            </a:effectRef>
            <a:fontRef idx="minor">
              <a:schemeClr val="lt1"/>
            </a:fontRef>
          </p:style>
          <p:txBody>
            <a:bodyPr wrap="none" anchor="ctr"/>
            <a:lstStyle/>
            <a:p>
              <a:pPr fontAlgn="auto">
                <a:spcBef>
                  <a:spcPts val="0"/>
                </a:spcBef>
                <a:spcAft>
                  <a:spcPts val="0"/>
                </a:spcAft>
                <a:defRPr/>
              </a:pPr>
              <a:endParaRPr lang="zh-CN" altLang="en-US" sz="1400">
                <a:latin typeface="微软雅黑" panose="020B0503020204020204" pitchFamily="34" charset="-122"/>
                <a:ea typeface="微软雅黑" panose="020B0503020204020204" pitchFamily="34" charset="-122"/>
              </a:endParaRPr>
            </a:p>
          </p:txBody>
        </p:sp>
      </p:grpSp>
      <p:sp>
        <p:nvSpPr>
          <p:cNvPr id="20486" name="Text Box 7"/>
          <p:cNvSpPr txBox="1">
            <a:spLocks noChangeArrowheads="1"/>
          </p:cNvSpPr>
          <p:nvPr/>
        </p:nvSpPr>
        <p:spPr bwMode="gray">
          <a:xfrm>
            <a:off x="4373563" y="3032125"/>
            <a:ext cx="4419600" cy="338138"/>
          </a:xfrm>
          <a:prstGeom prst="rect">
            <a:avLst/>
          </a:prstGeom>
          <a:noFill/>
          <a:ln w="9525">
            <a:noFill/>
            <a:miter lim="800000"/>
          </a:ln>
        </p:spPr>
        <p:txBody>
          <a:bodyPr>
            <a:spAutoFit/>
          </a:bodyPr>
          <a:lstStyle/>
          <a:p>
            <a:pPr algn="ctr">
              <a:spcBef>
                <a:spcPct val="50000"/>
              </a:spcBef>
            </a:pPr>
            <a:r>
              <a:rPr lang="en-US" altLang="zh-CN" sz="1600" b="1">
                <a:solidFill>
                  <a:srgbClr val="FFFFFF"/>
                </a:solidFill>
                <a:latin typeface="微软雅黑" panose="020B0503020204020204" pitchFamily="34" charset="-122"/>
                <a:ea typeface="微软雅黑" panose="020B0503020204020204" pitchFamily="34" charset="-122"/>
                <a:cs typeface="Arial" panose="020B0604020202020204" pitchFamily="34" charset="0"/>
              </a:rPr>
              <a:t>9</a:t>
            </a:r>
            <a:r>
              <a:rPr lang="zh-CN" altLang="en-US" sz="1600" b="1">
                <a:solidFill>
                  <a:srgbClr val="FFFFFF"/>
                </a:solidFill>
                <a:latin typeface="微软雅黑" panose="020B0503020204020204" pitchFamily="34" charset="-122"/>
                <a:ea typeface="微软雅黑" panose="020B0503020204020204" pitchFamily="34" charset="-122"/>
                <a:cs typeface="Arial" panose="020B0604020202020204" pitchFamily="34" charset="0"/>
              </a:rPr>
              <a:t>：</a:t>
            </a:r>
            <a:r>
              <a:rPr lang="en-US" altLang="zh-CN" sz="1600" b="1">
                <a:solidFill>
                  <a:srgbClr val="FFFFFF"/>
                </a:solidFill>
                <a:latin typeface="微软雅黑" panose="020B0503020204020204" pitchFamily="34" charset="-122"/>
                <a:ea typeface="微软雅黑" panose="020B0503020204020204" pitchFamily="34" charset="-122"/>
                <a:cs typeface="Arial" panose="020B0604020202020204" pitchFamily="34" charset="0"/>
              </a:rPr>
              <a:t>30-11</a:t>
            </a:r>
            <a:r>
              <a:rPr lang="zh-CN" altLang="en-US" sz="1600" b="1">
                <a:solidFill>
                  <a:srgbClr val="FFFFFF"/>
                </a:solidFill>
                <a:latin typeface="微软雅黑" panose="020B0503020204020204" pitchFamily="34" charset="-122"/>
                <a:ea typeface="微软雅黑" panose="020B0503020204020204" pitchFamily="34" charset="-122"/>
                <a:cs typeface="Arial" panose="020B0604020202020204" pitchFamily="34" charset="0"/>
              </a:rPr>
              <a:t>：</a:t>
            </a:r>
            <a:r>
              <a:rPr lang="en-US" altLang="zh-CN" sz="1600" b="1">
                <a:solidFill>
                  <a:srgbClr val="FFFFFF"/>
                </a:solidFill>
                <a:latin typeface="微软雅黑" panose="020B0503020204020204" pitchFamily="34" charset="-122"/>
                <a:ea typeface="微软雅黑" panose="020B0503020204020204" pitchFamily="34" charset="-122"/>
                <a:cs typeface="Arial" panose="020B0604020202020204" pitchFamily="34" charset="0"/>
              </a:rPr>
              <a:t>30 </a:t>
            </a:r>
            <a:r>
              <a:rPr lang="zh-CN" altLang="en-US" sz="1600" b="1">
                <a:solidFill>
                  <a:srgbClr val="FFFFFF"/>
                </a:solidFill>
                <a:latin typeface="微软雅黑" panose="020B0503020204020204" pitchFamily="34" charset="-122"/>
                <a:ea typeface="微软雅黑" panose="020B0503020204020204" pitchFamily="34" charset="-122"/>
                <a:cs typeface="Arial" panose="020B0604020202020204" pitchFamily="34" charset="0"/>
              </a:rPr>
              <a:t>和 </a:t>
            </a:r>
            <a:r>
              <a:rPr lang="en-US" altLang="zh-CN" sz="1600" b="1">
                <a:solidFill>
                  <a:srgbClr val="FFFFFF"/>
                </a:solidFill>
                <a:latin typeface="微软雅黑" panose="020B0503020204020204" pitchFamily="34" charset="-122"/>
                <a:ea typeface="微软雅黑" panose="020B0503020204020204" pitchFamily="34" charset="-122"/>
                <a:cs typeface="Arial" panose="020B0604020202020204" pitchFamily="34" charset="0"/>
              </a:rPr>
              <a:t>13</a:t>
            </a:r>
            <a:r>
              <a:rPr lang="zh-CN" altLang="en-US" sz="1600" b="1">
                <a:solidFill>
                  <a:srgbClr val="FFFFFF"/>
                </a:solidFill>
                <a:latin typeface="微软雅黑" panose="020B0503020204020204" pitchFamily="34" charset="-122"/>
                <a:ea typeface="微软雅黑" panose="020B0503020204020204" pitchFamily="34" charset="-122"/>
                <a:cs typeface="Arial" panose="020B0604020202020204" pitchFamily="34" charset="0"/>
              </a:rPr>
              <a:t>：</a:t>
            </a:r>
            <a:r>
              <a:rPr lang="en-US" altLang="zh-CN" sz="1600" b="1">
                <a:solidFill>
                  <a:srgbClr val="FFFFFF"/>
                </a:solidFill>
                <a:latin typeface="微软雅黑" panose="020B0503020204020204" pitchFamily="34" charset="-122"/>
                <a:ea typeface="微软雅黑" panose="020B0503020204020204" pitchFamily="34" charset="-122"/>
                <a:cs typeface="Arial" panose="020B0604020202020204" pitchFamily="34" charset="0"/>
              </a:rPr>
              <a:t>00-14</a:t>
            </a:r>
            <a:r>
              <a:rPr lang="zh-CN" altLang="en-US" sz="1600" b="1">
                <a:solidFill>
                  <a:srgbClr val="FFFFFF"/>
                </a:solidFill>
                <a:latin typeface="微软雅黑" panose="020B0503020204020204" pitchFamily="34" charset="-122"/>
                <a:ea typeface="微软雅黑" panose="020B0503020204020204" pitchFamily="34" charset="-122"/>
                <a:cs typeface="Arial" panose="020B0604020202020204" pitchFamily="34" charset="0"/>
              </a:rPr>
              <a:t>：</a:t>
            </a:r>
            <a:r>
              <a:rPr lang="en-US" altLang="zh-CN" sz="1600" b="1">
                <a:solidFill>
                  <a:srgbClr val="FFFFFF"/>
                </a:solidFill>
                <a:latin typeface="微软雅黑" panose="020B0503020204020204" pitchFamily="34" charset="-122"/>
                <a:ea typeface="微软雅黑" panose="020B0503020204020204" pitchFamily="34" charset="-122"/>
                <a:cs typeface="Arial" panose="020B0604020202020204" pitchFamily="34" charset="0"/>
              </a:rPr>
              <a:t>57 </a:t>
            </a:r>
            <a:r>
              <a:rPr lang="zh-CN" altLang="en-US" sz="1600" b="1">
                <a:solidFill>
                  <a:srgbClr val="FFFFFF"/>
                </a:solidFill>
                <a:latin typeface="微软雅黑" panose="020B0503020204020204" pitchFamily="34" charset="-122"/>
                <a:ea typeface="微软雅黑" panose="020B0503020204020204" pitchFamily="34" charset="-122"/>
                <a:cs typeface="Arial" panose="020B0604020202020204" pitchFamily="34" charset="0"/>
              </a:rPr>
              <a:t>连续竞价</a:t>
            </a:r>
            <a:endParaRPr lang="en-US" altLang="zh-CN" sz="1600" b="1">
              <a:solidFill>
                <a:srgbClr val="FFFFFF"/>
              </a:solidFill>
              <a:latin typeface="微软雅黑" panose="020B0503020204020204" pitchFamily="34" charset="-122"/>
              <a:ea typeface="微软雅黑" panose="020B0503020204020204" pitchFamily="34" charset="-122"/>
              <a:cs typeface="Arial" panose="020B0604020202020204" pitchFamily="34" charset="0"/>
            </a:endParaRPr>
          </a:p>
        </p:txBody>
      </p:sp>
      <p:sp>
        <p:nvSpPr>
          <p:cNvPr id="11" name="Rectangle 8"/>
          <p:cNvSpPr>
            <a:spLocks noChangeArrowheads="1"/>
          </p:cNvSpPr>
          <p:nvPr/>
        </p:nvSpPr>
        <p:spPr bwMode="gray">
          <a:xfrm>
            <a:off x="214313" y="3035300"/>
            <a:ext cx="4000500" cy="338138"/>
          </a:xfrm>
          <a:prstGeom prst="rect">
            <a:avLst/>
          </a:prstGeom>
          <a:noFill/>
          <a:ln w="9525" algn="ctr">
            <a:noFill/>
            <a:miter lim="800000"/>
          </a:ln>
          <a:effectLst>
            <a:outerShdw dist="17961" dir="2700000" algn="ctr" rotWithShape="0">
              <a:srgbClr val="003300"/>
            </a:outerShdw>
          </a:effectLst>
        </p:spPr>
        <p:txBody>
          <a:bodyPr>
            <a:spAutoFit/>
          </a:bodyPr>
          <a:lstStyle/>
          <a:p>
            <a:pPr algn="ctr" eaLnBrk="0" fontAlgn="auto" hangingPunct="0">
              <a:spcBef>
                <a:spcPts val="0"/>
              </a:spcBef>
              <a:spcAft>
                <a:spcPts val="0"/>
              </a:spcAft>
              <a:defRPr/>
            </a:pPr>
            <a:r>
              <a:rPr lang="en-US" altLang="zh-CN" sz="1600" b="1" dirty="0">
                <a:solidFill>
                  <a:srgbClr val="FFFFFF"/>
                </a:solidFill>
                <a:latin typeface="微软雅黑" panose="020B0503020204020204" pitchFamily="34" charset="-122"/>
                <a:ea typeface="微软雅黑" panose="020B0503020204020204" pitchFamily="34" charset="-122"/>
                <a:cs typeface="Arial" panose="020B0604020202020204" pitchFamily="34" charset="0"/>
              </a:rPr>
              <a:t>9</a:t>
            </a:r>
            <a:r>
              <a:rPr lang="zh-CN" altLang="en-US" sz="1600" b="1" dirty="0">
                <a:solidFill>
                  <a:srgbClr val="FFFFFF"/>
                </a:solidFill>
                <a:latin typeface="微软雅黑" panose="020B0503020204020204" pitchFamily="34" charset="-122"/>
                <a:ea typeface="微软雅黑" panose="020B0503020204020204" pitchFamily="34" charset="-122"/>
                <a:cs typeface="Arial" panose="020B0604020202020204" pitchFamily="34" charset="0"/>
              </a:rPr>
              <a:t>：</a:t>
            </a:r>
            <a:r>
              <a:rPr lang="en-US" altLang="zh-CN" sz="1600" b="1" dirty="0">
                <a:solidFill>
                  <a:srgbClr val="FFFFFF"/>
                </a:solidFill>
                <a:latin typeface="微软雅黑" panose="020B0503020204020204" pitchFamily="34" charset="-122"/>
                <a:ea typeface="微软雅黑" panose="020B0503020204020204" pitchFamily="34" charset="-122"/>
                <a:cs typeface="Arial" panose="020B0604020202020204" pitchFamily="34" charset="0"/>
              </a:rPr>
              <a:t>15-9</a:t>
            </a:r>
            <a:r>
              <a:rPr lang="zh-CN" altLang="en-US" sz="1600" b="1" dirty="0">
                <a:solidFill>
                  <a:srgbClr val="FFFFFF"/>
                </a:solidFill>
                <a:latin typeface="微软雅黑" panose="020B0503020204020204" pitchFamily="34" charset="-122"/>
                <a:ea typeface="微软雅黑" panose="020B0503020204020204" pitchFamily="34" charset="-122"/>
                <a:cs typeface="Arial" panose="020B0604020202020204" pitchFamily="34" charset="0"/>
              </a:rPr>
              <a:t>：</a:t>
            </a:r>
            <a:r>
              <a:rPr lang="en-US" altLang="zh-CN" sz="1600" b="1" dirty="0">
                <a:solidFill>
                  <a:srgbClr val="FFFFFF"/>
                </a:solidFill>
                <a:latin typeface="微软雅黑" panose="020B0503020204020204" pitchFamily="34" charset="-122"/>
                <a:ea typeface="微软雅黑" panose="020B0503020204020204" pitchFamily="34" charset="-122"/>
                <a:cs typeface="Arial" panose="020B0604020202020204" pitchFamily="34" charset="0"/>
              </a:rPr>
              <a:t>25</a:t>
            </a:r>
            <a:r>
              <a:rPr lang="zh-CN" altLang="en-US" sz="1600" b="1" dirty="0">
                <a:solidFill>
                  <a:srgbClr val="FFFFFF"/>
                </a:solidFill>
                <a:latin typeface="微软雅黑" panose="020B0503020204020204" pitchFamily="34" charset="-122"/>
                <a:ea typeface="微软雅黑" panose="020B0503020204020204" pitchFamily="34" charset="-122"/>
                <a:cs typeface="Arial" panose="020B0604020202020204" pitchFamily="34" charset="0"/>
              </a:rPr>
              <a:t>和</a:t>
            </a:r>
            <a:r>
              <a:rPr lang="en-US" altLang="zh-CN" sz="1600" b="1" dirty="0">
                <a:solidFill>
                  <a:srgbClr val="FFFFFF"/>
                </a:solidFill>
                <a:latin typeface="微软雅黑" panose="020B0503020204020204" pitchFamily="34" charset="-122"/>
                <a:ea typeface="微软雅黑" panose="020B0503020204020204" pitchFamily="34" charset="-122"/>
                <a:cs typeface="Arial" panose="020B0604020202020204" pitchFamily="34" charset="0"/>
              </a:rPr>
              <a:t>14:57-15:00    </a:t>
            </a:r>
            <a:r>
              <a:rPr lang="zh-CN" altLang="en-US" sz="1600" b="1" dirty="0">
                <a:solidFill>
                  <a:srgbClr val="FFFFFF"/>
                </a:solidFill>
                <a:latin typeface="微软雅黑" panose="020B0503020204020204" pitchFamily="34" charset="-122"/>
                <a:ea typeface="微软雅黑" panose="020B0503020204020204" pitchFamily="34" charset="-122"/>
                <a:cs typeface="Arial" panose="020B0604020202020204" pitchFamily="34" charset="0"/>
              </a:rPr>
              <a:t>集合竞价</a:t>
            </a:r>
            <a:endParaRPr lang="en-US" altLang="zh-CN" sz="1600" b="1" dirty="0">
              <a:solidFill>
                <a:srgbClr val="FFFFFF"/>
              </a:solidFill>
              <a:latin typeface="微软雅黑" panose="020B0503020204020204" pitchFamily="34" charset="-122"/>
              <a:ea typeface="微软雅黑" panose="020B0503020204020204" pitchFamily="34" charset="-122"/>
              <a:cs typeface="Arial" panose="020B0604020202020204" pitchFamily="34" charset="0"/>
            </a:endParaRPr>
          </a:p>
        </p:txBody>
      </p:sp>
      <p:sp>
        <p:nvSpPr>
          <p:cNvPr id="20488" name="矩形 17"/>
          <p:cNvSpPr>
            <a:spLocks noChangeArrowheads="1"/>
          </p:cNvSpPr>
          <p:nvPr/>
        </p:nvSpPr>
        <p:spPr bwMode="auto">
          <a:xfrm>
            <a:off x="152400" y="3565525"/>
            <a:ext cx="3984625" cy="1023938"/>
          </a:xfrm>
          <a:prstGeom prst="rect">
            <a:avLst/>
          </a:prstGeom>
          <a:noFill/>
          <a:ln w="9525">
            <a:noFill/>
            <a:miter lim="800000"/>
          </a:ln>
        </p:spPr>
        <p:txBody>
          <a:bodyPr>
            <a:spAutoFit/>
          </a:bodyPr>
          <a:lstStyle/>
          <a:p>
            <a:pPr marL="285750" indent="-285750">
              <a:lnSpc>
                <a:spcPct val="150000"/>
              </a:lnSpc>
              <a:buFont typeface="Arial" panose="020B0604020202020204" pitchFamily="34" charset="0"/>
              <a:buChar char="•"/>
            </a:pPr>
            <a:r>
              <a:rPr lang="zh-CN" altLang="en-US" sz="1400">
                <a:latin typeface="微软雅黑" panose="020B0503020204020204" pitchFamily="34" charset="-122"/>
                <a:ea typeface="微软雅黑" panose="020B0503020204020204" pitchFamily="34" charset="-122"/>
              </a:rPr>
              <a:t>不接受市价订单，其中</a:t>
            </a:r>
            <a:r>
              <a:rPr lang="en-US" altLang="zh-CN" sz="1400">
                <a:latin typeface="微软雅黑" panose="020B0503020204020204" pitchFamily="34" charset="-122"/>
                <a:ea typeface="微软雅黑" panose="020B0503020204020204" pitchFamily="34" charset="-122"/>
              </a:rPr>
              <a:t>9:15-9:20</a:t>
            </a:r>
            <a:r>
              <a:rPr lang="zh-CN" altLang="en-US" sz="1400">
                <a:latin typeface="微软雅黑" panose="020B0503020204020204" pitchFamily="34" charset="-122"/>
                <a:ea typeface="微软雅黑" panose="020B0503020204020204" pitchFamily="34" charset="-122"/>
              </a:rPr>
              <a:t>投资者提交订单后可撤单，</a:t>
            </a:r>
            <a:r>
              <a:rPr lang="en-US" altLang="zh-CN" sz="1400">
                <a:latin typeface="微软雅黑" panose="020B0503020204020204" pitchFamily="34" charset="-122"/>
                <a:ea typeface="微软雅黑" panose="020B0503020204020204" pitchFamily="34" charset="-122"/>
              </a:rPr>
              <a:t>9:20-9:25</a:t>
            </a:r>
            <a:r>
              <a:rPr lang="zh-CN" altLang="en-US" sz="1400">
                <a:latin typeface="微软雅黑" panose="020B0503020204020204" pitchFamily="34" charset="-122"/>
                <a:ea typeface="微软雅黑" panose="020B0503020204020204" pitchFamily="34" charset="-122"/>
              </a:rPr>
              <a:t>不接受撤单指令</a:t>
            </a:r>
            <a:endParaRPr lang="en-US" altLang="zh-CN" sz="1400">
              <a:latin typeface="微软雅黑" panose="020B0503020204020204" pitchFamily="34" charset="-122"/>
              <a:ea typeface="微软雅黑" panose="020B0503020204020204" pitchFamily="34" charset="-122"/>
            </a:endParaRPr>
          </a:p>
          <a:p>
            <a:pPr marL="285750" indent="-285750">
              <a:lnSpc>
                <a:spcPct val="150000"/>
              </a:lnSpc>
              <a:buFont typeface="Arial" panose="020B0604020202020204" pitchFamily="34" charset="0"/>
              <a:buChar char="•"/>
            </a:pPr>
            <a:r>
              <a:rPr lang="en-US" altLang="zh-CN" sz="1400">
                <a:latin typeface="微软雅黑" panose="020B0503020204020204" pitchFamily="34" charset="-122"/>
                <a:ea typeface="微软雅黑" panose="020B0503020204020204" pitchFamily="34" charset="-122"/>
              </a:rPr>
              <a:t>14:59-15:00</a:t>
            </a:r>
            <a:r>
              <a:rPr lang="zh-CN" altLang="en-US" sz="1400">
                <a:latin typeface="微软雅黑" panose="020B0503020204020204" pitchFamily="34" charset="-122"/>
                <a:ea typeface="微软雅黑" panose="020B0503020204020204" pitchFamily="34" charset="-122"/>
              </a:rPr>
              <a:t>不接受撤单指令</a:t>
            </a:r>
            <a:endParaRPr lang="en-US" altLang="zh-CN" sz="1400">
              <a:latin typeface="微软雅黑" panose="020B0503020204020204" pitchFamily="34" charset="-122"/>
              <a:ea typeface="微软雅黑" panose="020B0503020204020204" pitchFamily="34" charset="-122"/>
            </a:endParaRPr>
          </a:p>
        </p:txBody>
      </p:sp>
      <p:sp>
        <p:nvSpPr>
          <p:cNvPr id="13" name="矩形 12"/>
          <p:cNvSpPr/>
          <p:nvPr/>
        </p:nvSpPr>
        <p:spPr>
          <a:xfrm>
            <a:off x="4213225" y="285750"/>
            <a:ext cx="4494213" cy="523875"/>
          </a:xfrm>
          <a:prstGeom prst="rect">
            <a:avLst/>
          </a:prstGeom>
        </p:spPr>
        <p:txBody>
          <a:bodyPr wrap="none">
            <a:spAutoFit/>
          </a:bodyPr>
          <a:lstStyle/>
          <a:p>
            <a:pPr algn="ctr" fontAlgn="auto">
              <a:spcBef>
                <a:spcPts val="0"/>
              </a:spcBef>
              <a:spcAft>
                <a:spcPts val="0"/>
              </a:spcAft>
              <a:defRPr/>
            </a:pPr>
            <a:r>
              <a:rPr lang="zh-CN" altLang="en-US" sz="2800" b="1" dirty="0">
                <a:solidFill>
                  <a:prstClr val="black"/>
                </a:solidFill>
                <a:latin typeface="微软雅黑" panose="020B0503020204020204" pitchFamily="34" charset="-122"/>
                <a:ea typeface="微软雅黑" panose="020B0503020204020204" pitchFamily="34" charset="-122"/>
                <a:cs typeface="+mj-cs"/>
              </a:rPr>
              <a:t>三、交易制度：机制与时间</a:t>
            </a:r>
            <a:endParaRPr lang="zh-CN" altLang="en-US" sz="1200" b="1" dirty="0">
              <a:latin typeface="微软雅黑" panose="020B0503020204020204" pitchFamily="34" charset="-122"/>
              <a:ea typeface="微软雅黑" panose="020B0503020204020204" pitchFamily="34" charset="-122"/>
            </a:endParaRPr>
          </a:p>
        </p:txBody>
      </p:sp>
      <p:sp>
        <p:nvSpPr>
          <p:cNvPr id="25610" name="灯片编号占位符 13"/>
          <p:cNvSpPr>
            <a:spLocks noGrp="1"/>
          </p:cNvSpPr>
          <p:nvPr>
            <p:ph type="sldNum" sz="quarter" idx="12"/>
          </p:nvPr>
        </p:nvSpPr>
        <p:spPr bwMode="auto">
          <a:ln>
            <a:miter lim="800000"/>
          </a:ln>
        </p:spPr>
        <p:txBody>
          <a:bodyPr vert="horz" wrap="square" lIns="91440" tIns="45720" rIns="91440" bIns="45720" numCol="1" anchor="t" anchorCtr="0" compatLnSpc="1"/>
          <a:lstStyle/>
          <a:p>
            <a:pPr fontAlgn="base">
              <a:spcBef>
                <a:spcPct val="0"/>
              </a:spcBef>
              <a:spcAft>
                <a:spcPct val="0"/>
              </a:spcAft>
              <a:defRPr/>
            </a:pPr>
            <a:fld id="{DEE96A7D-A579-4271-B64E-96A6B0684923}" type="slidenum">
              <a:rPr lang="zh-CN" altLang="en-US" smtClean="0"/>
            </a:fld>
            <a:endParaRPr lang="zh-CN" altLang="en-US" smtClean="0"/>
          </a:p>
        </p:txBody>
      </p:sp>
    </p:spTree>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7" name="表格 6"/>
          <p:cNvGraphicFramePr>
            <a:graphicFrameLocks noGrp="1"/>
          </p:cNvGraphicFramePr>
          <p:nvPr/>
        </p:nvGraphicFramePr>
        <p:xfrm>
          <a:off x="971550" y="1916113"/>
          <a:ext cx="7243738" cy="2968454"/>
        </p:xfrm>
        <a:graphic>
          <a:graphicData uri="http://schemas.openxmlformats.org/drawingml/2006/table">
            <a:tbl>
              <a:tblPr firstRow="1" bandRow="1">
                <a:tableStyleId>{10A1B5D5-9B99-4C35-A422-299274C87663}</a:tableStyleId>
              </a:tblPr>
              <a:tblGrid>
                <a:gridCol w="3621869"/>
                <a:gridCol w="3621869"/>
              </a:tblGrid>
              <a:tr h="504056">
                <a:tc>
                  <a:txBody>
                    <a:bodyPr/>
                    <a:lstStyle/>
                    <a:p>
                      <a:pPr algn="ctr"/>
                      <a:r>
                        <a:rPr lang="zh-CN" altLang="en-US" sz="2000" b="1" dirty="0" smtClean="0">
                          <a:latin typeface="微软雅黑" panose="020B0503020204020204" pitchFamily="34" charset="-122"/>
                          <a:ea typeface="微软雅黑" panose="020B0503020204020204" pitchFamily="34" charset="-122"/>
                        </a:rPr>
                        <a:t>类型</a:t>
                      </a:r>
                      <a:endParaRPr lang="zh-CN" altLang="en-US" sz="2000" b="1" dirty="0">
                        <a:latin typeface="微软雅黑" panose="020B0503020204020204" pitchFamily="34" charset="-122"/>
                        <a:ea typeface="微软雅黑" panose="020B0503020204020204" pitchFamily="34" charset="-122"/>
                      </a:endParaRPr>
                    </a:p>
                  </a:txBody>
                  <a:tcPr marL="91433" marR="91433" anchor="ctr">
                    <a:solidFill>
                      <a:srgbClr val="BC5908"/>
                    </a:solidFill>
                  </a:tcPr>
                </a:tc>
                <a:tc>
                  <a:txBody>
                    <a:bodyPr/>
                    <a:lstStyle/>
                    <a:p>
                      <a:pPr algn="ctr"/>
                      <a:r>
                        <a:rPr lang="zh-CN" altLang="en-US" sz="2000" b="1" dirty="0" smtClean="0">
                          <a:latin typeface="微软雅黑" panose="020B0503020204020204" pitchFamily="34" charset="-122"/>
                          <a:ea typeface="微软雅黑" panose="020B0503020204020204" pitchFamily="34" charset="-122"/>
                        </a:rPr>
                        <a:t>说明</a:t>
                      </a:r>
                      <a:endParaRPr lang="zh-CN" altLang="en-US" sz="2000" b="1" dirty="0">
                        <a:latin typeface="微软雅黑" panose="020B0503020204020204" pitchFamily="34" charset="-122"/>
                        <a:ea typeface="微软雅黑" panose="020B0503020204020204" pitchFamily="34" charset="-122"/>
                      </a:endParaRPr>
                    </a:p>
                  </a:txBody>
                  <a:tcPr marL="91433" marR="91433" anchor="ctr">
                    <a:solidFill>
                      <a:srgbClr val="BC5908"/>
                    </a:solidFill>
                  </a:tcPr>
                </a:tc>
              </a:tr>
              <a:tr h="410733">
                <a:tc>
                  <a:txBody>
                    <a:bodyPr/>
                    <a:lstStyle/>
                    <a:p>
                      <a:pPr algn="l"/>
                      <a:r>
                        <a:rPr lang="zh-CN" altLang="en-US" sz="1800" dirty="0" smtClean="0">
                          <a:latin typeface="微软雅黑" panose="020B0503020204020204" pitchFamily="34" charset="-122"/>
                          <a:ea typeface="微软雅黑" panose="020B0503020204020204" pitchFamily="34" charset="-122"/>
                        </a:rPr>
                        <a:t>买入开仓</a:t>
                      </a:r>
                      <a:endParaRPr lang="zh-CN" altLang="en-US" sz="1800" dirty="0">
                        <a:latin typeface="微软雅黑" panose="020B0503020204020204" pitchFamily="34" charset="-122"/>
                        <a:ea typeface="微软雅黑" panose="020B0503020204020204" pitchFamily="34" charset="-122"/>
                      </a:endParaRPr>
                    </a:p>
                  </a:txBody>
                  <a:tcPr marL="91433" marR="91433"/>
                </a:tc>
                <a:tc>
                  <a:txBody>
                    <a:bodyPr/>
                    <a:lstStyle/>
                    <a:p>
                      <a:pPr algn="l"/>
                      <a:endParaRPr lang="zh-CN" altLang="en-US" sz="1800" dirty="0">
                        <a:latin typeface="微软雅黑" panose="020B0503020204020204" pitchFamily="34" charset="-122"/>
                        <a:ea typeface="微软雅黑" panose="020B0503020204020204" pitchFamily="34" charset="-122"/>
                      </a:endParaRPr>
                    </a:p>
                  </a:txBody>
                  <a:tcPr marL="91433" marR="91433"/>
                </a:tc>
              </a:tr>
              <a:tr h="410733">
                <a:tc>
                  <a:txBody>
                    <a:bodyPr/>
                    <a:lstStyle/>
                    <a:p>
                      <a:pPr algn="l"/>
                      <a:r>
                        <a:rPr lang="zh-CN" altLang="en-US" sz="1800" dirty="0" smtClean="0">
                          <a:latin typeface="微软雅黑" panose="020B0503020204020204" pitchFamily="34" charset="-122"/>
                          <a:ea typeface="微软雅黑" panose="020B0503020204020204" pitchFamily="34" charset="-122"/>
                        </a:rPr>
                        <a:t>卖出平仓</a:t>
                      </a:r>
                      <a:endParaRPr lang="zh-CN" altLang="en-US" sz="1800" dirty="0">
                        <a:latin typeface="微软雅黑" panose="020B0503020204020204" pitchFamily="34" charset="-122"/>
                        <a:ea typeface="微软雅黑" panose="020B0503020204020204" pitchFamily="34" charset="-122"/>
                      </a:endParaRPr>
                    </a:p>
                  </a:txBody>
                  <a:tcPr marL="91433" marR="91433"/>
                </a:tc>
                <a:tc>
                  <a:txBody>
                    <a:bodyPr/>
                    <a:lstStyle/>
                    <a:p>
                      <a:pPr marL="0" marR="0" indent="0" algn="l" defTabSz="914400" rtl="0" eaLnBrk="1" fontAlgn="auto" latinLnBrk="0" hangingPunct="1">
                        <a:lnSpc>
                          <a:spcPct val="100000"/>
                        </a:lnSpc>
                        <a:spcBef>
                          <a:spcPts val="0"/>
                        </a:spcBef>
                        <a:spcAft>
                          <a:spcPts val="0"/>
                        </a:spcAft>
                        <a:buClrTx/>
                        <a:buSzTx/>
                        <a:buFontTx/>
                        <a:buNone/>
                        <a:defRPr/>
                      </a:pPr>
                      <a:endParaRPr lang="zh-CN" altLang="en-US" sz="1800" dirty="0" smtClean="0">
                        <a:latin typeface="微软雅黑" panose="020B0503020204020204" pitchFamily="34" charset="-122"/>
                        <a:ea typeface="微软雅黑" panose="020B0503020204020204" pitchFamily="34" charset="-122"/>
                      </a:endParaRPr>
                    </a:p>
                  </a:txBody>
                  <a:tcPr marL="91433" marR="91433"/>
                </a:tc>
              </a:tr>
              <a:tr h="410733">
                <a:tc>
                  <a:txBody>
                    <a:bodyPr/>
                    <a:lstStyle/>
                    <a:p>
                      <a:pPr algn="l"/>
                      <a:r>
                        <a:rPr lang="zh-CN" altLang="en-US" sz="1800" dirty="0" smtClean="0">
                          <a:latin typeface="微软雅黑" panose="020B0503020204020204" pitchFamily="34" charset="-122"/>
                          <a:ea typeface="微软雅黑" panose="020B0503020204020204" pitchFamily="34" charset="-122"/>
                        </a:rPr>
                        <a:t>卖出开仓</a:t>
                      </a:r>
                      <a:endParaRPr lang="zh-CN" altLang="en-US" sz="1800" dirty="0">
                        <a:latin typeface="微软雅黑" panose="020B0503020204020204" pitchFamily="34" charset="-122"/>
                        <a:ea typeface="微软雅黑" panose="020B0503020204020204" pitchFamily="34" charset="-122"/>
                      </a:endParaRPr>
                    </a:p>
                  </a:txBody>
                  <a:tcPr marL="91433" marR="91433"/>
                </a:tc>
                <a:tc>
                  <a:txBody>
                    <a:bodyPr/>
                    <a:lstStyle/>
                    <a:p>
                      <a:pPr marL="0" marR="0" indent="0" algn="l" defTabSz="914400" rtl="0" eaLnBrk="1" fontAlgn="auto" latinLnBrk="0" hangingPunct="1">
                        <a:lnSpc>
                          <a:spcPct val="100000"/>
                        </a:lnSpc>
                        <a:spcBef>
                          <a:spcPts val="0"/>
                        </a:spcBef>
                        <a:spcAft>
                          <a:spcPts val="0"/>
                        </a:spcAft>
                        <a:buClrTx/>
                        <a:buSzTx/>
                        <a:buFontTx/>
                        <a:buNone/>
                        <a:defRPr/>
                      </a:pPr>
                      <a:r>
                        <a:rPr lang="zh-CN" altLang="en-US" sz="1800" dirty="0" smtClean="0">
                          <a:latin typeface="微软雅黑" panose="020B0503020204020204" pitchFamily="34" charset="-122"/>
                          <a:ea typeface="微软雅黑" panose="020B0503020204020204" pitchFamily="34" charset="-122"/>
                        </a:rPr>
                        <a:t>需保证金</a:t>
                      </a:r>
                      <a:endParaRPr lang="zh-CN" altLang="en-US" sz="1800" dirty="0">
                        <a:latin typeface="微软雅黑" panose="020B0503020204020204" pitchFamily="34" charset="-122"/>
                        <a:ea typeface="微软雅黑" panose="020B0503020204020204" pitchFamily="34" charset="-122"/>
                      </a:endParaRPr>
                    </a:p>
                  </a:txBody>
                  <a:tcPr marL="91433" marR="91433"/>
                </a:tc>
              </a:tr>
              <a:tr h="410733">
                <a:tc>
                  <a:txBody>
                    <a:bodyPr/>
                    <a:lstStyle/>
                    <a:p>
                      <a:pPr marL="0" marR="0" indent="0" algn="l" defTabSz="914400" rtl="0" eaLnBrk="1" fontAlgn="auto" latinLnBrk="0" hangingPunct="1">
                        <a:lnSpc>
                          <a:spcPct val="100000"/>
                        </a:lnSpc>
                        <a:spcBef>
                          <a:spcPts val="0"/>
                        </a:spcBef>
                        <a:spcAft>
                          <a:spcPts val="0"/>
                        </a:spcAft>
                        <a:buClrTx/>
                        <a:buSzTx/>
                        <a:buFontTx/>
                        <a:buNone/>
                        <a:defRPr/>
                      </a:pPr>
                      <a:r>
                        <a:rPr lang="zh-CN" altLang="en-US" sz="1800" dirty="0" smtClean="0">
                          <a:latin typeface="微软雅黑" panose="020B0503020204020204" pitchFamily="34" charset="-122"/>
                          <a:ea typeface="微软雅黑" panose="020B0503020204020204" pitchFamily="34" charset="-122"/>
                        </a:rPr>
                        <a:t>买入平仓</a:t>
                      </a:r>
                      <a:endParaRPr lang="zh-CN" altLang="en-US" sz="1800" dirty="0" smtClean="0">
                        <a:latin typeface="微软雅黑" panose="020B0503020204020204" pitchFamily="34" charset="-122"/>
                        <a:ea typeface="微软雅黑" panose="020B0503020204020204" pitchFamily="34" charset="-122"/>
                      </a:endParaRPr>
                    </a:p>
                  </a:txBody>
                  <a:tcPr marL="91433" marR="91433"/>
                </a:tc>
                <a:tc>
                  <a:txBody>
                    <a:bodyPr/>
                    <a:lstStyle/>
                    <a:p>
                      <a:pPr marL="0" marR="0" indent="0" algn="l" defTabSz="914400" rtl="0" eaLnBrk="1" fontAlgn="auto" latinLnBrk="0" hangingPunct="1">
                        <a:lnSpc>
                          <a:spcPct val="100000"/>
                        </a:lnSpc>
                        <a:spcBef>
                          <a:spcPts val="0"/>
                        </a:spcBef>
                        <a:spcAft>
                          <a:spcPts val="0"/>
                        </a:spcAft>
                        <a:buClrTx/>
                        <a:buSzTx/>
                        <a:buFontTx/>
                        <a:buNone/>
                        <a:defRPr/>
                      </a:pPr>
                      <a:r>
                        <a:rPr lang="zh-CN" altLang="en-US" sz="1800" kern="1200" dirty="0" smtClean="0">
                          <a:solidFill>
                            <a:schemeClr val="dk1"/>
                          </a:solidFill>
                          <a:latin typeface="微软雅黑" panose="020B0503020204020204" pitchFamily="34" charset="-122"/>
                          <a:ea typeface="微软雅黑" panose="020B0503020204020204" pitchFamily="34" charset="-122"/>
                          <a:cs typeface="+mn-cs"/>
                        </a:rPr>
                        <a:t>成交后释放保证金</a:t>
                      </a:r>
                      <a:endParaRPr lang="zh-CN" altLang="en-US" sz="1800" kern="1200" dirty="0" smtClean="0">
                        <a:solidFill>
                          <a:schemeClr val="dk1"/>
                        </a:solidFill>
                        <a:latin typeface="微软雅黑" panose="020B0503020204020204" pitchFamily="34" charset="-122"/>
                        <a:ea typeface="微软雅黑" panose="020B0503020204020204" pitchFamily="34" charset="-122"/>
                        <a:cs typeface="+mn-cs"/>
                      </a:endParaRPr>
                    </a:p>
                  </a:txBody>
                  <a:tcPr marL="91433" marR="91433"/>
                </a:tc>
              </a:tr>
              <a:tr h="410733">
                <a:tc>
                  <a:txBody>
                    <a:bodyPr/>
                    <a:lstStyle/>
                    <a:p>
                      <a:pPr marL="0" marR="0" indent="0" algn="l" defTabSz="914400" rtl="0" eaLnBrk="1" fontAlgn="auto" latinLnBrk="0" hangingPunct="1">
                        <a:lnSpc>
                          <a:spcPct val="100000"/>
                        </a:lnSpc>
                        <a:spcBef>
                          <a:spcPts val="0"/>
                        </a:spcBef>
                        <a:spcAft>
                          <a:spcPts val="0"/>
                        </a:spcAft>
                        <a:buClrTx/>
                        <a:buSzTx/>
                        <a:buFontTx/>
                        <a:buNone/>
                        <a:defRPr/>
                      </a:pPr>
                      <a:r>
                        <a:rPr lang="zh-CN" altLang="en-US" sz="1800" dirty="0" smtClean="0">
                          <a:latin typeface="微软雅黑" panose="020B0503020204020204" pitchFamily="34" charset="-122"/>
                          <a:ea typeface="微软雅黑" panose="020B0503020204020204" pitchFamily="34" charset="-122"/>
                        </a:rPr>
                        <a:t>备兑开仓（策略指令）</a:t>
                      </a:r>
                      <a:endParaRPr lang="zh-CN" altLang="en-US" sz="1800" i="0" dirty="0" smtClean="0">
                        <a:latin typeface="微软雅黑" panose="020B0503020204020204" pitchFamily="34" charset="-122"/>
                        <a:ea typeface="微软雅黑" panose="020B0503020204020204" pitchFamily="34" charset="-122"/>
                      </a:endParaRPr>
                    </a:p>
                  </a:txBody>
                  <a:tcPr marL="91433" marR="91433"/>
                </a:tc>
                <a:tc>
                  <a:txBody>
                    <a:bodyPr/>
                    <a:lstStyle/>
                    <a:p>
                      <a:pPr algn="l"/>
                      <a:r>
                        <a:rPr lang="zh-CN" altLang="en-US" sz="1800" dirty="0" smtClean="0">
                          <a:latin typeface="微软雅黑" panose="020B0503020204020204" pitchFamily="34" charset="-122"/>
                          <a:ea typeface="微软雅黑" panose="020B0503020204020204" pitchFamily="34" charset="-122"/>
                        </a:rPr>
                        <a:t>需要</a:t>
                      </a:r>
                      <a:r>
                        <a:rPr lang="en-US" altLang="zh-CN" sz="1800" dirty="0" smtClean="0">
                          <a:latin typeface="微软雅黑" panose="020B0503020204020204" pitchFamily="34" charset="-122"/>
                          <a:ea typeface="微软雅黑" panose="020B0503020204020204" pitchFamily="34" charset="-122"/>
                        </a:rPr>
                        <a:t>100%</a:t>
                      </a:r>
                      <a:r>
                        <a:rPr lang="zh-CN" altLang="en-US" sz="1800" dirty="0" smtClean="0">
                          <a:latin typeface="微软雅黑" panose="020B0503020204020204" pitchFamily="34" charset="-122"/>
                          <a:ea typeface="微软雅黑" panose="020B0503020204020204" pitchFamily="34" charset="-122"/>
                        </a:rPr>
                        <a:t>现券担保</a:t>
                      </a:r>
                      <a:endParaRPr lang="zh-CN" altLang="en-US" sz="1800" dirty="0">
                        <a:latin typeface="微软雅黑" panose="020B0503020204020204" pitchFamily="34" charset="-122"/>
                        <a:ea typeface="微软雅黑" panose="020B0503020204020204" pitchFamily="34" charset="-122"/>
                      </a:endParaRPr>
                    </a:p>
                  </a:txBody>
                  <a:tcPr marL="91433" marR="91433"/>
                </a:tc>
              </a:tr>
              <a:tr h="410733">
                <a:tc>
                  <a:txBody>
                    <a:bodyPr/>
                    <a:lstStyle/>
                    <a:p>
                      <a:pPr marL="0" marR="0" indent="0" algn="l" defTabSz="914400" rtl="0" eaLnBrk="1" fontAlgn="auto" latinLnBrk="0" hangingPunct="1">
                        <a:lnSpc>
                          <a:spcPct val="100000"/>
                        </a:lnSpc>
                        <a:spcBef>
                          <a:spcPts val="0"/>
                        </a:spcBef>
                        <a:spcAft>
                          <a:spcPts val="0"/>
                        </a:spcAft>
                        <a:buClrTx/>
                        <a:buSzTx/>
                        <a:buFontTx/>
                        <a:buNone/>
                        <a:defRPr/>
                      </a:pPr>
                      <a:r>
                        <a:rPr lang="zh-CN" altLang="en-US" sz="1800" dirty="0" smtClean="0">
                          <a:latin typeface="微软雅黑" panose="020B0503020204020204" pitchFamily="34" charset="-122"/>
                          <a:ea typeface="微软雅黑" panose="020B0503020204020204" pitchFamily="34" charset="-122"/>
                        </a:rPr>
                        <a:t>备兑平仓（策略指令）</a:t>
                      </a:r>
                      <a:endParaRPr lang="zh-CN" altLang="en-US" sz="1800" i="0" dirty="0" smtClean="0">
                        <a:latin typeface="微软雅黑" panose="020B0503020204020204" pitchFamily="34" charset="-122"/>
                        <a:ea typeface="微软雅黑" panose="020B0503020204020204" pitchFamily="34" charset="-122"/>
                      </a:endParaRPr>
                    </a:p>
                  </a:txBody>
                  <a:tcPr marL="91433" marR="91433"/>
                </a:tc>
                <a:tc>
                  <a:txBody>
                    <a:bodyPr/>
                    <a:lstStyle/>
                    <a:p>
                      <a:pPr algn="l"/>
                      <a:endParaRPr lang="zh-CN" altLang="en-US" sz="1800" dirty="0">
                        <a:latin typeface="微软雅黑" panose="020B0503020204020204" pitchFamily="34" charset="-122"/>
                        <a:ea typeface="微软雅黑" panose="020B0503020204020204" pitchFamily="34" charset="-122"/>
                      </a:endParaRPr>
                    </a:p>
                  </a:txBody>
                  <a:tcPr marL="91433" marR="91433"/>
                </a:tc>
              </a:tr>
            </a:tbl>
          </a:graphicData>
        </a:graphic>
      </p:graphicFrame>
      <p:sp>
        <p:nvSpPr>
          <p:cNvPr id="26651" name="灯片编号占位符 4"/>
          <p:cNvSpPr>
            <a:spLocks noGrp="1"/>
          </p:cNvSpPr>
          <p:nvPr>
            <p:ph type="sldNum" sz="quarter" idx="12"/>
          </p:nvPr>
        </p:nvSpPr>
        <p:spPr bwMode="auto">
          <a:ln>
            <a:miter lim="800000"/>
          </a:ln>
        </p:spPr>
        <p:txBody>
          <a:bodyPr vert="horz" wrap="square" lIns="91440" tIns="45720" rIns="91440" bIns="45720" numCol="1" anchor="t" anchorCtr="0" compatLnSpc="1"/>
          <a:lstStyle/>
          <a:p>
            <a:pPr fontAlgn="base">
              <a:spcBef>
                <a:spcPct val="0"/>
              </a:spcBef>
              <a:spcAft>
                <a:spcPct val="0"/>
              </a:spcAft>
              <a:defRPr/>
            </a:pPr>
            <a:fld id="{3E52A736-7CC0-4E16-9BFD-A6E5499CA24C}" type="slidenum">
              <a:rPr lang="zh-CN" altLang="en-US" smtClean="0"/>
            </a:fld>
            <a:endParaRPr lang="zh-CN" altLang="en-US" smtClean="0"/>
          </a:p>
        </p:txBody>
      </p:sp>
      <p:sp>
        <p:nvSpPr>
          <p:cNvPr id="21532" name="TextBox 5"/>
          <p:cNvSpPr txBox="1">
            <a:spLocks noChangeArrowheads="1"/>
          </p:cNvSpPr>
          <p:nvPr/>
        </p:nvSpPr>
        <p:spPr bwMode="auto">
          <a:xfrm>
            <a:off x="1000125" y="5072063"/>
            <a:ext cx="6072188" cy="369887"/>
          </a:xfrm>
          <a:prstGeom prst="rect">
            <a:avLst/>
          </a:prstGeom>
          <a:noFill/>
          <a:ln w="9525">
            <a:noFill/>
            <a:miter lim="800000"/>
          </a:ln>
        </p:spPr>
        <p:txBody>
          <a:bodyPr>
            <a:spAutoFit/>
          </a:bodyPr>
          <a:lstStyle/>
          <a:p>
            <a:pPr>
              <a:buFont typeface="Wingdings" panose="05000000000000000000" pitchFamily="2" charset="2"/>
              <a:buChar char="l"/>
            </a:pPr>
            <a:r>
              <a:rPr lang="zh-CN" altLang="en-US">
                <a:solidFill>
                  <a:srgbClr val="0000FF"/>
                </a:solidFill>
                <a:latin typeface="Calibri" panose="020F0502020204030204" pitchFamily="34" charset="0"/>
              </a:rPr>
              <a:t>  </a:t>
            </a:r>
            <a:r>
              <a:rPr lang="zh-CN" altLang="en-US" b="1">
                <a:solidFill>
                  <a:srgbClr val="0000FF"/>
                </a:solidFill>
                <a:latin typeface="微软雅黑" panose="020B0503020204020204" pitchFamily="34" charset="-122"/>
                <a:ea typeface="微软雅黑" panose="020B0503020204020204" pitchFamily="34" charset="-122"/>
              </a:rPr>
              <a:t>盘中双向持仓、日终单向持仓（自动对冲）</a:t>
            </a:r>
            <a:endParaRPr lang="zh-CN" altLang="en-US" b="1">
              <a:solidFill>
                <a:srgbClr val="0000FF"/>
              </a:solidFill>
              <a:latin typeface="微软雅黑" panose="020B0503020204020204" pitchFamily="34" charset="-122"/>
              <a:ea typeface="微软雅黑" panose="020B0503020204020204" pitchFamily="34" charset="-122"/>
            </a:endParaRPr>
          </a:p>
        </p:txBody>
      </p:sp>
      <p:sp>
        <p:nvSpPr>
          <p:cNvPr id="8" name="矩形 7"/>
          <p:cNvSpPr/>
          <p:nvPr/>
        </p:nvSpPr>
        <p:spPr>
          <a:xfrm>
            <a:off x="4652963" y="285750"/>
            <a:ext cx="4133850" cy="523875"/>
          </a:xfrm>
          <a:prstGeom prst="rect">
            <a:avLst/>
          </a:prstGeom>
        </p:spPr>
        <p:txBody>
          <a:bodyPr wrap="none">
            <a:spAutoFit/>
          </a:bodyPr>
          <a:lstStyle/>
          <a:p>
            <a:pPr algn="ctr" fontAlgn="auto">
              <a:spcBef>
                <a:spcPts val="0"/>
              </a:spcBef>
              <a:spcAft>
                <a:spcPts val="0"/>
              </a:spcAft>
              <a:defRPr/>
            </a:pPr>
            <a:r>
              <a:rPr lang="zh-CN" altLang="en-US" sz="2800" b="1" dirty="0">
                <a:solidFill>
                  <a:prstClr val="black"/>
                </a:solidFill>
                <a:latin typeface="微软雅黑" panose="020B0503020204020204" pitchFamily="34" charset="-122"/>
                <a:ea typeface="微软雅黑" panose="020B0503020204020204" pitchFamily="34" charset="-122"/>
                <a:cs typeface="+mj-cs"/>
              </a:rPr>
              <a:t>三、交易制度：买卖类型</a:t>
            </a:r>
            <a:endParaRPr lang="zh-CN" altLang="en-US" sz="1200" b="1" dirty="0">
              <a:latin typeface="微软雅黑" panose="020B0503020204020204" pitchFamily="34" charset="-122"/>
              <a:ea typeface="微软雅黑" panose="020B0503020204020204" pitchFamily="34" charset="-122"/>
            </a:endParaRPr>
          </a:p>
        </p:txBody>
      </p:sp>
    </p:spTree>
  </p:cSld>
  <p:clrMapOvr>
    <a:masterClrMapping/>
  </p:clrMapOvr>
  <p:transition/>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51" name="灯片编号占位符 4"/>
          <p:cNvSpPr>
            <a:spLocks noGrp="1"/>
          </p:cNvSpPr>
          <p:nvPr>
            <p:ph type="sldNum" sz="quarter" idx="12"/>
          </p:nvPr>
        </p:nvSpPr>
        <p:spPr bwMode="auto">
          <a:ln>
            <a:miter lim="800000"/>
          </a:ln>
        </p:spPr>
        <p:txBody>
          <a:bodyPr vert="horz" wrap="square" lIns="91440" tIns="45720" rIns="91440" bIns="45720" numCol="1" anchor="t" anchorCtr="0" compatLnSpc="1"/>
          <a:lstStyle/>
          <a:p>
            <a:pPr fontAlgn="base">
              <a:spcBef>
                <a:spcPct val="0"/>
              </a:spcBef>
              <a:spcAft>
                <a:spcPct val="0"/>
              </a:spcAft>
              <a:defRPr/>
            </a:pPr>
            <a:fld id="{D71E9061-B48D-48CE-A388-3F6DB06D41F8}" type="slidenum">
              <a:rPr lang="zh-CN" altLang="en-US" smtClean="0"/>
            </a:fld>
            <a:endParaRPr lang="zh-CN" altLang="en-US" smtClean="0"/>
          </a:p>
        </p:txBody>
      </p:sp>
      <p:sp>
        <p:nvSpPr>
          <p:cNvPr id="22531" name="TextBox 5"/>
          <p:cNvSpPr txBox="1">
            <a:spLocks noChangeArrowheads="1"/>
          </p:cNvSpPr>
          <p:nvPr/>
        </p:nvSpPr>
        <p:spPr bwMode="auto">
          <a:xfrm>
            <a:off x="714375" y="1214438"/>
            <a:ext cx="6072188" cy="369887"/>
          </a:xfrm>
          <a:prstGeom prst="rect">
            <a:avLst/>
          </a:prstGeom>
          <a:noFill/>
          <a:ln w="9525">
            <a:noFill/>
            <a:miter lim="800000"/>
          </a:ln>
        </p:spPr>
        <p:txBody>
          <a:bodyPr>
            <a:spAutoFit/>
          </a:bodyPr>
          <a:lstStyle/>
          <a:p>
            <a:pPr>
              <a:buFont typeface="Wingdings" panose="05000000000000000000" pitchFamily="2" charset="2"/>
              <a:buChar char="l"/>
            </a:pPr>
            <a:r>
              <a:rPr lang="zh-CN" altLang="en-US">
                <a:solidFill>
                  <a:srgbClr val="0000FF"/>
                </a:solidFill>
                <a:latin typeface="Calibri" panose="020F0502020204030204" pitchFamily="34" charset="0"/>
              </a:rPr>
              <a:t>  </a:t>
            </a:r>
            <a:r>
              <a:rPr lang="zh-CN" altLang="en-US" b="1">
                <a:solidFill>
                  <a:srgbClr val="0000FF"/>
                </a:solidFill>
                <a:latin typeface="微软雅黑" panose="020B0503020204020204" pitchFamily="34" charset="-122"/>
                <a:ea typeface="微软雅黑" panose="020B0503020204020204" pitchFamily="34" charset="-122"/>
              </a:rPr>
              <a:t>盘中双向持仓、日终单向持仓（自动对冲）</a:t>
            </a:r>
            <a:endParaRPr lang="zh-CN" altLang="en-US" b="1">
              <a:solidFill>
                <a:srgbClr val="0000FF"/>
              </a:solidFill>
              <a:latin typeface="微软雅黑" panose="020B0503020204020204" pitchFamily="34" charset="-122"/>
              <a:ea typeface="微软雅黑" panose="020B0503020204020204" pitchFamily="34" charset="-122"/>
            </a:endParaRPr>
          </a:p>
        </p:txBody>
      </p:sp>
      <p:sp>
        <p:nvSpPr>
          <p:cNvPr id="8" name="矩形 7"/>
          <p:cNvSpPr/>
          <p:nvPr/>
        </p:nvSpPr>
        <p:spPr>
          <a:xfrm>
            <a:off x="4545013" y="285750"/>
            <a:ext cx="4241800" cy="523875"/>
          </a:xfrm>
          <a:prstGeom prst="rect">
            <a:avLst/>
          </a:prstGeom>
        </p:spPr>
        <p:txBody>
          <a:bodyPr wrap="none">
            <a:spAutoFit/>
          </a:bodyPr>
          <a:lstStyle/>
          <a:p>
            <a:pPr algn="ctr" fontAlgn="auto">
              <a:spcBef>
                <a:spcPts val="0"/>
              </a:spcBef>
              <a:spcAft>
                <a:spcPts val="0"/>
              </a:spcAft>
              <a:defRPr/>
            </a:pPr>
            <a:r>
              <a:rPr lang="zh-CN" altLang="en-US" sz="2800" b="1" dirty="0">
                <a:solidFill>
                  <a:prstClr val="black"/>
                </a:solidFill>
                <a:latin typeface="微软雅黑" panose="020B0503020204020204" pitchFamily="34" charset="-122"/>
                <a:ea typeface="微软雅黑" panose="020B0503020204020204" pitchFamily="34" charset="-122"/>
                <a:cs typeface="+mj-cs"/>
              </a:rPr>
              <a:t>三 、交易制度：买卖类型</a:t>
            </a:r>
            <a:endParaRPr lang="zh-CN" altLang="en-US" sz="1200" b="1" dirty="0">
              <a:latin typeface="微软雅黑" panose="020B0503020204020204" pitchFamily="34" charset="-122"/>
              <a:ea typeface="微软雅黑" panose="020B0503020204020204" pitchFamily="34" charset="-122"/>
            </a:endParaRPr>
          </a:p>
        </p:txBody>
      </p:sp>
      <p:pic>
        <p:nvPicPr>
          <p:cNvPr id="75777" name="Picture 1"/>
          <p:cNvPicPr>
            <a:picLocks noChangeAspect="1" noChangeArrowheads="1"/>
          </p:cNvPicPr>
          <p:nvPr/>
        </p:nvPicPr>
        <p:blipFill>
          <a:blip r:embed="rId1" cstate="print"/>
          <a:srcRect/>
          <a:stretch>
            <a:fillRect/>
          </a:stretch>
        </p:blipFill>
        <p:spPr bwMode="auto">
          <a:xfrm>
            <a:off x="1143000" y="1857375"/>
            <a:ext cx="6553200" cy="3857625"/>
          </a:xfrm>
          <a:prstGeom prst="rect">
            <a:avLst/>
          </a:prstGeom>
          <a:noFill/>
          <a:ln w="9525">
            <a:noFill/>
            <a:miter lim="800000"/>
            <a:headEnd/>
            <a:tailEnd/>
          </a:ln>
          <a:effectLst>
            <a:prstShdw prst="shdw17" dist="17961" dir="2700000">
              <a:schemeClr val="accent1">
                <a:gamma/>
                <a:shade val="60000"/>
                <a:invGamma/>
              </a:schemeClr>
            </a:prstShdw>
          </a:effectLst>
        </p:spPr>
      </p:pic>
    </p:spTree>
  </p:cSld>
  <p:clrMapOvr>
    <a:masterClrMapping/>
  </p:clrMapOvr>
  <p:transition/>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4" name="Rectangle 24"/>
          <p:cNvSpPr>
            <a:spLocks noChangeArrowheads="1"/>
          </p:cNvSpPr>
          <p:nvPr/>
        </p:nvSpPr>
        <p:spPr bwMode="black">
          <a:xfrm>
            <a:off x="827088" y="1506538"/>
            <a:ext cx="7745412" cy="2708275"/>
          </a:xfrm>
          <a:prstGeom prst="rect">
            <a:avLst/>
          </a:prstGeom>
          <a:noFill/>
          <a:ln w="9525" algn="ctr">
            <a:noFill/>
            <a:miter lim="800000"/>
          </a:ln>
        </p:spPr>
        <p:txBody>
          <a:bodyPr>
            <a:spAutoFit/>
          </a:bodyPr>
          <a:lstStyle/>
          <a:p>
            <a:pPr>
              <a:lnSpc>
                <a:spcPct val="150000"/>
              </a:lnSpc>
              <a:spcBef>
                <a:spcPts val="600"/>
              </a:spcBef>
              <a:buFont typeface="Wingdings" panose="05000000000000000000" pitchFamily="2" charset="2"/>
              <a:buChar char="Ø"/>
            </a:pPr>
            <a:r>
              <a:rPr lang="zh-CN" altLang="en-US" sz="2000" dirty="0">
                <a:latin typeface="微软雅黑" panose="020B0503020204020204" pitchFamily="34" charset="-122"/>
                <a:ea typeface="微软雅黑" panose="020B0503020204020204" pitchFamily="34" charset="-122"/>
              </a:rPr>
              <a:t> 限价指令</a:t>
            </a:r>
            <a:endParaRPr lang="zh-CN" altLang="en-US" sz="2000" dirty="0">
              <a:latin typeface="微软雅黑" panose="020B0503020204020204" pitchFamily="34" charset="-122"/>
              <a:ea typeface="微软雅黑" panose="020B0503020204020204" pitchFamily="34" charset="-122"/>
            </a:endParaRPr>
          </a:p>
          <a:p>
            <a:pPr>
              <a:lnSpc>
                <a:spcPct val="150000"/>
              </a:lnSpc>
              <a:spcBef>
                <a:spcPts val="600"/>
              </a:spcBef>
              <a:buFont typeface="Wingdings" panose="05000000000000000000" pitchFamily="2" charset="2"/>
              <a:buChar char="Ø"/>
            </a:pPr>
            <a:r>
              <a:rPr lang="zh-CN" altLang="en-US" sz="2000" dirty="0">
                <a:latin typeface="微软雅黑" panose="020B0503020204020204" pitchFamily="34" charset="-122"/>
                <a:ea typeface="微软雅黑" panose="020B0503020204020204" pitchFamily="34" charset="-122"/>
              </a:rPr>
              <a:t> 市价剩余转限价指令</a:t>
            </a:r>
            <a:endParaRPr lang="zh-CN" altLang="en-US" sz="2000" dirty="0">
              <a:latin typeface="微软雅黑" panose="020B0503020204020204" pitchFamily="34" charset="-122"/>
              <a:ea typeface="微软雅黑" panose="020B0503020204020204" pitchFamily="34" charset="-122"/>
            </a:endParaRPr>
          </a:p>
          <a:p>
            <a:pPr>
              <a:lnSpc>
                <a:spcPct val="150000"/>
              </a:lnSpc>
              <a:spcBef>
                <a:spcPts val="600"/>
              </a:spcBef>
              <a:buFont typeface="Wingdings" panose="05000000000000000000" pitchFamily="2" charset="2"/>
              <a:buChar char="Ø"/>
            </a:pPr>
            <a:r>
              <a:rPr lang="zh-CN" altLang="en-US" sz="2000" dirty="0">
                <a:latin typeface="微软雅黑" panose="020B0503020204020204" pitchFamily="34" charset="-122"/>
                <a:ea typeface="微软雅黑" panose="020B0503020204020204" pitchFamily="34" charset="-122"/>
              </a:rPr>
              <a:t> 市价剩余撤消指令</a:t>
            </a:r>
            <a:endParaRPr lang="zh-CN" altLang="en-US" sz="2000" dirty="0">
              <a:latin typeface="微软雅黑" panose="020B0503020204020204" pitchFamily="34" charset="-122"/>
              <a:ea typeface="微软雅黑" panose="020B0503020204020204" pitchFamily="34" charset="-122"/>
            </a:endParaRPr>
          </a:p>
          <a:p>
            <a:pPr>
              <a:lnSpc>
                <a:spcPct val="150000"/>
              </a:lnSpc>
              <a:spcBef>
                <a:spcPts val="600"/>
              </a:spcBef>
              <a:buFont typeface="Wingdings" panose="05000000000000000000" pitchFamily="2" charset="2"/>
              <a:buChar char="Ø"/>
            </a:pPr>
            <a:r>
              <a:rPr lang="en-US" altLang="zh-CN" sz="2000" dirty="0">
                <a:latin typeface="微软雅黑" panose="020B0503020204020204" pitchFamily="34" charset="-122"/>
                <a:ea typeface="微软雅黑" panose="020B0503020204020204" pitchFamily="34" charset="-122"/>
              </a:rPr>
              <a:t> </a:t>
            </a:r>
            <a:r>
              <a:rPr lang="zh-CN" altLang="en-US" sz="2000" dirty="0" smtClean="0">
                <a:latin typeface="微软雅黑" panose="020B0503020204020204" pitchFamily="34" charset="-122"/>
                <a:ea typeface="微软雅黑" panose="020B0503020204020204" pitchFamily="34" charset="-122"/>
              </a:rPr>
              <a:t>全额即时申报</a:t>
            </a:r>
            <a:r>
              <a:rPr lang="zh-CN" altLang="en-US" sz="2000" dirty="0">
                <a:latin typeface="微软雅黑" panose="020B0503020204020204" pitchFamily="34" charset="-122"/>
                <a:ea typeface="微软雅黑" panose="020B0503020204020204" pitchFamily="34" charset="-122"/>
              </a:rPr>
              <a:t>指令</a:t>
            </a:r>
            <a:r>
              <a:rPr lang="zh-CN" altLang="en-US" sz="2000" dirty="0" smtClean="0">
                <a:latin typeface="微软雅黑" panose="020B0503020204020204" pitchFamily="34" charset="-122"/>
                <a:ea typeface="微软雅黑" panose="020B0503020204020204" pitchFamily="34" charset="-122"/>
              </a:rPr>
              <a:t>（</a:t>
            </a:r>
            <a:r>
              <a:rPr lang="en-US" altLang="zh-CN" sz="2000" dirty="0" smtClean="0">
                <a:latin typeface="微软雅黑" panose="020B0503020204020204" pitchFamily="34" charset="-122"/>
                <a:ea typeface="微软雅黑" panose="020B0503020204020204" pitchFamily="34" charset="-122"/>
              </a:rPr>
              <a:t>FOK)</a:t>
            </a:r>
            <a:endParaRPr lang="zh-CN" altLang="en-US" sz="2000" dirty="0">
              <a:latin typeface="微软雅黑" panose="020B0503020204020204" pitchFamily="34" charset="-122"/>
              <a:ea typeface="微软雅黑" panose="020B0503020204020204" pitchFamily="34" charset="-122"/>
            </a:endParaRPr>
          </a:p>
          <a:p>
            <a:pPr>
              <a:lnSpc>
                <a:spcPct val="150000"/>
              </a:lnSpc>
              <a:spcBef>
                <a:spcPts val="600"/>
              </a:spcBef>
            </a:pPr>
            <a:r>
              <a:rPr lang="zh-CN" altLang="en-US" sz="2000" dirty="0">
                <a:latin typeface="微软雅黑" panose="020B0503020204020204" pitchFamily="34" charset="-122"/>
                <a:ea typeface="微软雅黑" panose="020B0503020204020204" pitchFamily="34" charset="-122"/>
              </a:rPr>
              <a:t>   </a:t>
            </a:r>
            <a:r>
              <a:rPr lang="zh-CN" altLang="en-US" dirty="0">
                <a:latin typeface="微软雅黑" panose="020B0503020204020204" pitchFamily="34" charset="-122"/>
                <a:ea typeface="微软雅黑" panose="020B0503020204020204" pitchFamily="34" charset="-122"/>
              </a:rPr>
              <a:t>立即全部成交否则自动撤销指令，限价或市价申报，不参与集合竞价。</a:t>
            </a:r>
            <a:endParaRPr lang="zh-CN" altLang="en-US" sz="2000" dirty="0">
              <a:latin typeface="微软雅黑" panose="020B0503020204020204" pitchFamily="34" charset="-122"/>
              <a:ea typeface="微软雅黑" panose="020B0503020204020204" pitchFamily="34" charset="-122"/>
            </a:endParaRPr>
          </a:p>
        </p:txBody>
      </p:sp>
      <p:sp>
        <p:nvSpPr>
          <p:cNvPr id="27651" name="灯片编号占位符 5"/>
          <p:cNvSpPr>
            <a:spLocks noGrp="1"/>
          </p:cNvSpPr>
          <p:nvPr>
            <p:ph type="sldNum" sz="quarter" idx="12"/>
          </p:nvPr>
        </p:nvSpPr>
        <p:spPr bwMode="auto">
          <a:ln>
            <a:miter lim="800000"/>
          </a:ln>
        </p:spPr>
        <p:txBody>
          <a:bodyPr vert="horz" wrap="square" lIns="91440" tIns="45720" rIns="91440" bIns="45720" numCol="1" anchor="t" anchorCtr="0" compatLnSpc="1"/>
          <a:lstStyle/>
          <a:p>
            <a:pPr fontAlgn="base">
              <a:spcBef>
                <a:spcPct val="0"/>
              </a:spcBef>
              <a:spcAft>
                <a:spcPct val="0"/>
              </a:spcAft>
              <a:defRPr/>
            </a:pPr>
            <a:fld id="{E31CE0E4-8EB0-4BF0-9FAE-C37ED97F87E6}" type="slidenum">
              <a:rPr lang="zh-CN" altLang="en-US" smtClean="0"/>
            </a:fld>
            <a:endParaRPr lang="zh-CN" altLang="en-US" smtClean="0"/>
          </a:p>
        </p:txBody>
      </p:sp>
      <p:sp>
        <p:nvSpPr>
          <p:cNvPr id="5" name="矩形 4"/>
          <p:cNvSpPr/>
          <p:nvPr/>
        </p:nvSpPr>
        <p:spPr>
          <a:xfrm>
            <a:off x="4198938" y="285750"/>
            <a:ext cx="4164012" cy="523875"/>
          </a:xfrm>
          <a:prstGeom prst="rect">
            <a:avLst/>
          </a:prstGeom>
        </p:spPr>
        <p:txBody>
          <a:bodyPr wrap="none">
            <a:spAutoFit/>
          </a:bodyPr>
          <a:lstStyle/>
          <a:p>
            <a:pPr algn="ctr" fontAlgn="auto">
              <a:spcBef>
                <a:spcPts val="0"/>
              </a:spcBef>
              <a:spcAft>
                <a:spcPts val="0"/>
              </a:spcAft>
              <a:defRPr/>
            </a:pPr>
            <a:r>
              <a:rPr lang="zh-CN" altLang="en-US" sz="2800" b="1" dirty="0">
                <a:solidFill>
                  <a:prstClr val="black"/>
                </a:solidFill>
                <a:latin typeface="微软雅黑" panose="020B0503020204020204" pitchFamily="34" charset="-122"/>
                <a:ea typeface="微软雅黑" panose="020B0503020204020204" pitchFamily="34" charset="-122"/>
                <a:cs typeface="+mj-cs"/>
              </a:rPr>
              <a:t>三、交易制度</a:t>
            </a:r>
            <a:r>
              <a:rPr lang="en-US" altLang="zh-CN" sz="2800" b="1" dirty="0">
                <a:solidFill>
                  <a:prstClr val="black"/>
                </a:solidFill>
                <a:latin typeface="微软雅黑" panose="020B0503020204020204" pitchFamily="34" charset="-122"/>
                <a:ea typeface="微软雅黑" panose="020B0503020204020204" pitchFamily="34" charset="-122"/>
                <a:cs typeface="+mj-cs"/>
              </a:rPr>
              <a:t>—</a:t>
            </a:r>
            <a:r>
              <a:rPr lang="zh-CN" altLang="en-US" sz="2800" b="1" dirty="0">
                <a:solidFill>
                  <a:prstClr val="black"/>
                </a:solidFill>
                <a:latin typeface="微软雅黑" panose="020B0503020204020204" pitchFamily="34" charset="-122"/>
                <a:ea typeface="微软雅黑" panose="020B0503020204020204" pitchFamily="34" charset="-122"/>
                <a:cs typeface="+mj-cs"/>
              </a:rPr>
              <a:t>交易指令</a:t>
            </a:r>
            <a:endParaRPr lang="zh-CN" altLang="en-US" sz="1200" b="1" dirty="0">
              <a:latin typeface="微软雅黑" panose="020B0503020204020204" pitchFamily="34" charset="-122"/>
              <a:ea typeface="微软雅黑" panose="020B0503020204020204" pitchFamily="34" charset="-122"/>
            </a:endParaRPr>
          </a:p>
        </p:txBody>
      </p:sp>
    </p:spTree>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24"/>
          <p:cNvSpPr>
            <a:spLocks noChangeArrowheads="1"/>
          </p:cNvSpPr>
          <p:nvPr/>
        </p:nvSpPr>
        <p:spPr bwMode="black">
          <a:xfrm>
            <a:off x="827088" y="1376363"/>
            <a:ext cx="7777162" cy="3016250"/>
          </a:xfrm>
          <a:prstGeom prst="rect">
            <a:avLst/>
          </a:prstGeom>
          <a:noFill/>
          <a:ln w="9525" algn="ctr">
            <a:noFill/>
            <a:miter lim="800000"/>
          </a:ln>
          <a:effectLst/>
        </p:spPr>
        <p:txBody>
          <a:bodyPr>
            <a:spAutoFit/>
          </a:bodyPr>
          <a:lstStyle/>
          <a:p>
            <a:pPr>
              <a:spcBef>
                <a:spcPts val="600"/>
              </a:spcBef>
              <a:defRPr/>
            </a:pPr>
            <a:r>
              <a:rPr lang="zh-CN" altLang="en-US" sz="2000" b="1" dirty="0">
                <a:latin typeface="微软雅黑" panose="020B0503020204020204" pitchFamily="34" charset="-122"/>
                <a:ea typeface="微软雅黑" panose="020B0503020204020204" pitchFamily="34" charset="-122"/>
              </a:rPr>
              <a:t>证券锁定与解锁指令</a:t>
            </a:r>
            <a:endParaRPr lang="en-US" altLang="zh-CN" sz="2000" b="1" dirty="0">
              <a:latin typeface="微软雅黑" panose="020B0503020204020204" pitchFamily="34" charset="-122"/>
              <a:ea typeface="微软雅黑" panose="020B0503020204020204" pitchFamily="34" charset="-122"/>
            </a:endParaRPr>
          </a:p>
          <a:p>
            <a:pPr>
              <a:spcBef>
                <a:spcPts val="600"/>
              </a:spcBef>
              <a:buFont typeface="Arial" panose="020B0604020202020204" pitchFamily="34" charset="0"/>
              <a:buChar char="•"/>
              <a:defRPr/>
            </a:pPr>
            <a:endParaRPr lang="zh-CN" altLang="en-US" sz="2000" b="1" dirty="0">
              <a:latin typeface="微软雅黑" panose="020B0503020204020204" pitchFamily="34" charset="-122"/>
              <a:ea typeface="微软雅黑" panose="020B0503020204020204" pitchFamily="34" charset="-122"/>
            </a:endParaRPr>
          </a:p>
          <a:p>
            <a:pPr marL="357505" indent="-357505">
              <a:lnSpc>
                <a:spcPct val="150000"/>
              </a:lnSpc>
              <a:spcBef>
                <a:spcPts val="600"/>
              </a:spcBef>
              <a:buFont typeface="Wingdings" panose="05000000000000000000" pitchFamily="2" charset="2"/>
              <a:buChar char="Ø"/>
              <a:defRPr/>
            </a:pPr>
            <a:r>
              <a:rPr lang="zh-CN" altLang="en-US" dirty="0">
                <a:latin typeface="微软雅黑" panose="020B0503020204020204" pitchFamily="34" charset="-122"/>
                <a:ea typeface="微软雅黑" panose="020B0503020204020204" pitchFamily="34" charset="-122"/>
              </a:rPr>
              <a:t>在交易时段，投资者可以将已持有的证券（含当日买入，仅限标的证券）作为备兑开仓的保证金，由交易所进行锁定（当日有效），亦可解锁。</a:t>
            </a:r>
            <a:endParaRPr lang="zh-CN" altLang="en-US" dirty="0">
              <a:latin typeface="微软雅黑" panose="020B0503020204020204" pitchFamily="34" charset="-122"/>
              <a:ea typeface="微软雅黑" panose="020B0503020204020204" pitchFamily="34" charset="-122"/>
            </a:endParaRPr>
          </a:p>
          <a:p>
            <a:pPr marL="357505" indent="-357505">
              <a:lnSpc>
                <a:spcPct val="150000"/>
              </a:lnSpc>
              <a:spcBef>
                <a:spcPts val="600"/>
              </a:spcBef>
              <a:buFont typeface="Wingdings" panose="05000000000000000000" pitchFamily="2" charset="2"/>
              <a:buChar char="Ø"/>
              <a:defRPr/>
            </a:pPr>
            <a:r>
              <a:rPr lang="zh-CN" altLang="en-US" dirty="0">
                <a:latin typeface="微软雅黑" panose="020B0503020204020204" pitchFamily="34" charset="-122"/>
                <a:ea typeface="微软雅黑" panose="020B0503020204020204" pitchFamily="34" charset="-122"/>
              </a:rPr>
              <a:t>上交所交易系统接到投资者指令后，优先锁定当日买入的</a:t>
            </a:r>
            <a:r>
              <a:rPr lang="en-US" dirty="0">
                <a:latin typeface="微软雅黑" panose="020B0503020204020204" pitchFamily="34" charset="-122"/>
                <a:ea typeface="微软雅黑" panose="020B0503020204020204" pitchFamily="34" charset="-122"/>
              </a:rPr>
              <a:t>ETF</a:t>
            </a:r>
            <a:r>
              <a:rPr lang="zh-CN" altLang="en-US" dirty="0">
                <a:latin typeface="微软雅黑" panose="020B0503020204020204" pitchFamily="34" charset="-122"/>
                <a:ea typeface="微软雅黑" panose="020B0503020204020204" pitchFamily="34" charset="-122"/>
              </a:rPr>
              <a:t>份额（锁定之前买入的），再锁定当日申购的</a:t>
            </a:r>
            <a:r>
              <a:rPr lang="en-US" dirty="0">
                <a:latin typeface="微软雅黑" panose="020B0503020204020204" pitchFamily="34" charset="-122"/>
                <a:ea typeface="微软雅黑" panose="020B0503020204020204" pitchFamily="34" charset="-122"/>
              </a:rPr>
              <a:t>ETF</a:t>
            </a:r>
            <a:r>
              <a:rPr lang="zh-CN" altLang="en-US" dirty="0">
                <a:latin typeface="微软雅黑" panose="020B0503020204020204" pitchFamily="34" charset="-122"/>
                <a:ea typeface="微软雅黑" panose="020B0503020204020204" pitchFamily="34" charset="-122"/>
              </a:rPr>
              <a:t>份额，最后锁定非当日新增持有（买入</a:t>
            </a:r>
            <a:r>
              <a:rPr lang="en-US" dirty="0">
                <a:latin typeface="微软雅黑" panose="020B0503020204020204" pitchFamily="34" charset="-122"/>
                <a:ea typeface="微软雅黑" panose="020B0503020204020204" pitchFamily="34" charset="-122"/>
              </a:rPr>
              <a:t>/</a:t>
            </a:r>
            <a:r>
              <a:rPr lang="zh-CN" altLang="en-US" dirty="0">
                <a:latin typeface="微软雅黑" panose="020B0503020204020204" pitchFamily="34" charset="-122"/>
                <a:ea typeface="微软雅黑" panose="020B0503020204020204" pitchFamily="34" charset="-122"/>
              </a:rPr>
              <a:t>申购）的</a:t>
            </a:r>
            <a:r>
              <a:rPr lang="en-US" dirty="0">
                <a:latin typeface="微软雅黑" panose="020B0503020204020204" pitchFamily="34" charset="-122"/>
                <a:ea typeface="微软雅黑" panose="020B0503020204020204" pitchFamily="34" charset="-122"/>
              </a:rPr>
              <a:t>ETF</a:t>
            </a:r>
            <a:r>
              <a:rPr lang="zh-CN" altLang="en-US" dirty="0">
                <a:latin typeface="微软雅黑" panose="020B0503020204020204" pitchFamily="34" charset="-122"/>
                <a:ea typeface="微软雅黑" panose="020B0503020204020204" pitchFamily="34" charset="-122"/>
              </a:rPr>
              <a:t>份额。解锁顺序与锁定顺序相反。</a:t>
            </a:r>
            <a:endParaRPr lang="zh-CN" altLang="en-US" dirty="0">
              <a:latin typeface="微软雅黑" panose="020B0503020204020204" pitchFamily="34" charset="-122"/>
              <a:ea typeface="微软雅黑" panose="020B0503020204020204" pitchFamily="34" charset="-122"/>
            </a:endParaRPr>
          </a:p>
        </p:txBody>
      </p:sp>
      <p:sp>
        <p:nvSpPr>
          <p:cNvPr id="5" name="矩形 4"/>
          <p:cNvSpPr/>
          <p:nvPr/>
        </p:nvSpPr>
        <p:spPr>
          <a:xfrm>
            <a:off x="4213225" y="285750"/>
            <a:ext cx="4994275" cy="523875"/>
          </a:xfrm>
          <a:prstGeom prst="rect">
            <a:avLst/>
          </a:prstGeom>
        </p:spPr>
        <p:txBody>
          <a:bodyPr wrap="none">
            <a:spAutoFit/>
          </a:bodyPr>
          <a:lstStyle/>
          <a:p>
            <a:pPr algn="ctr">
              <a:defRPr/>
            </a:pPr>
            <a:r>
              <a:rPr lang="zh-CN" altLang="en-US" sz="2800" b="1" dirty="0">
                <a:solidFill>
                  <a:prstClr val="black"/>
                </a:solidFill>
                <a:latin typeface="微软雅黑" panose="020B0503020204020204" pitchFamily="34" charset="-122"/>
                <a:ea typeface="微软雅黑" panose="020B0503020204020204" pitchFamily="34" charset="-122"/>
                <a:cs typeface="+mj-cs"/>
              </a:rPr>
              <a:t>三、交易制度：非交易指令</a:t>
            </a:r>
            <a:r>
              <a:rPr lang="en-US" altLang="zh-CN" sz="2800" b="1" dirty="0">
                <a:solidFill>
                  <a:prstClr val="black"/>
                </a:solidFill>
                <a:latin typeface="微软雅黑" panose="020B0503020204020204" pitchFamily="34" charset="-122"/>
                <a:ea typeface="微软雅黑" panose="020B0503020204020204" pitchFamily="34" charset="-122"/>
                <a:cs typeface="+mj-cs"/>
              </a:rPr>
              <a:t>(1)</a:t>
            </a:r>
            <a:endParaRPr lang="zh-CN" altLang="en-US" sz="1200" b="1" dirty="0">
              <a:latin typeface="微软雅黑" panose="020B0503020204020204" pitchFamily="34" charset="-122"/>
              <a:ea typeface="微软雅黑" panose="020B0503020204020204" pitchFamily="34" charset="-122"/>
            </a:endParaRPr>
          </a:p>
        </p:txBody>
      </p:sp>
    </p:spTree>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24"/>
          <p:cNvSpPr>
            <a:spLocks noChangeArrowheads="1"/>
          </p:cNvSpPr>
          <p:nvPr/>
        </p:nvSpPr>
        <p:spPr bwMode="black">
          <a:xfrm>
            <a:off x="755650" y="1428750"/>
            <a:ext cx="7920038" cy="4094163"/>
          </a:xfrm>
          <a:prstGeom prst="rect">
            <a:avLst/>
          </a:prstGeom>
          <a:noFill/>
          <a:ln w="9525" algn="ctr">
            <a:noFill/>
            <a:miter lim="800000"/>
          </a:ln>
          <a:effectLst/>
        </p:spPr>
        <p:txBody>
          <a:bodyPr>
            <a:spAutoFit/>
          </a:bodyPr>
          <a:lstStyle/>
          <a:p>
            <a:pPr>
              <a:spcBef>
                <a:spcPts val="600"/>
              </a:spcBef>
              <a:defRPr/>
            </a:pPr>
            <a:r>
              <a:rPr lang="zh-CN" altLang="en-US" sz="2000" b="1" dirty="0">
                <a:latin typeface="微软雅黑" panose="020B0503020204020204" pitchFamily="34" charset="-122"/>
                <a:ea typeface="微软雅黑" panose="020B0503020204020204" pitchFamily="34" charset="-122"/>
              </a:rPr>
              <a:t>行权指令</a:t>
            </a:r>
            <a:r>
              <a:rPr lang="en-US" altLang="zh-CN" sz="2000" b="1" dirty="0">
                <a:latin typeface="微软雅黑" panose="020B0503020204020204" pitchFamily="34" charset="-122"/>
                <a:ea typeface="微软雅黑" panose="020B0503020204020204" pitchFamily="34" charset="-122"/>
              </a:rPr>
              <a:t>/</a:t>
            </a:r>
            <a:r>
              <a:rPr lang="zh-CN" altLang="en-US" sz="2000" b="1" dirty="0">
                <a:latin typeface="微软雅黑" panose="020B0503020204020204" pitchFamily="34" charset="-122"/>
                <a:ea typeface="微软雅黑" panose="020B0503020204020204" pitchFamily="34" charset="-122"/>
              </a:rPr>
              <a:t>撤销行权指令</a:t>
            </a:r>
            <a:endParaRPr lang="zh-CN" altLang="en-US" sz="2000" b="1" dirty="0">
              <a:latin typeface="微软雅黑" panose="020B0503020204020204" pitchFamily="34" charset="-122"/>
              <a:ea typeface="微软雅黑" panose="020B0503020204020204" pitchFamily="34" charset="-122"/>
            </a:endParaRPr>
          </a:p>
          <a:p>
            <a:pPr marL="447675" indent="-447675">
              <a:lnSpc>
                <a:spcPct val="150000"/>
              </a:lnSpc>
              <a:buFont typeface="Wingdings" panose="05000000000000000000" pitchFamily="2" charset="2"/>
              <a:buChar char="Ø"/>
              <a:defRPr/>
            </a:pPr>
            <a:r>
              <a:rPr lang="zh-CN" altLang="en-US" sz="1600" b="1" dirty="0">
                <a:latin typeface="微软雅黑" panose="020B0503020204020204" pitchFamily="34" charset="-122"/>
                <a:ea typeface="微软雅黑" panose="020B0503020204020204" pitchFamily="34" charset="-122"/>
              </a:rPr>
              <a:t>行权时间</a:t>
            </a:r>
            <a:endParaRPr lang="en-US" altLang="zh-CN" sz="1600" b="1" dirty="0">
              <a:latin typeface="微软雅黑" panose="020B0503020204020204" pitchFamily="34" charset="-122"/>
              <a:ea typeface="微软雅黑" panose="020B0503020204020204" pitchFamily="34" charset="-122"/>
            </a:endParaRPr>
          </a:p>
          <a:p>
            <a:pPr marL="447675" indent="-447675">
              <a:lnSpc>
                <a:spcPct val="150000"/>
              </a:lnSpc>
              <a:buFont typeface="Arial" panose="020B0604020202020204" pitchFamily="34" charset="0"/>
              <a:buChar char="•"/>
              <a:defRPr/>
            </a:pPr>
            <a:r>
              <a:rPr lang="zh-CN" altLang="en-US" sz="1600" dirty="0">
                <a:latin typeface="微软雅黑" panose="020B0503020204020204" pitchFamily="34" charset="-122"/>
                <a:ea typeface="微软雅黑" panose="020B0503020204020204" pitchFamily="34" charset="-122"/>
              </a:rPr>
              <a:t>行权日（到期月份的第四个星期三）的</a:t>
            </a:r>
            <a:r>
              <a:rPr lang="en-US" altLang="zh-CN" sz="1600" dirty="0" smtClean="0">
                <a:latin typeface="微软雅黑" panose="020B0503020204020204" pitchFamily="34" charset="-122"/>
                <a:ea typeface="微软雅黑" panose="020B0503020204020204" pitchFamily="34" charset="-122"/>
                <a:sym typeface="Wingdings" panose="05000000000000000000" pitchFamily="2" charset="2"/>
              </a:rPr>
              <a:t>9:15-11:30  </a:t>
            </a:r>
            <a:r>
              <a:rPr lang="zh-CN" altLang="en-US" sz="1600" dirty="0">
                <a:latin typeface="微软雅黑" panose="020B0503020204020204" pitchFamily="34" charset="-122"/>
                <a:ea typeface="微软雅黑" panose="020B0503020204020204" pitchFamily="34" charset="-122"/>
                <a:sym typeface="Wingdings" panose="05000000000000000000" pitchFamily="2" charset="2"/>
              </a:rPr>
              <a:t>，</a:t>
            </a:r>
            <a:r>
              <a:rPr lang="en-US" altLang="zh-CN" sz="1600" dirty="0">
                <a:latin typeface="微软雅黑" panose="020B0503020204020204" pitchFamily="34" charset="-122"/>
                <a:ea typeface="微软雅黑" panose="020B0503020204020204" pitchFamily="34" charset="-122"/>
                <a:sym typeface="Wingdings" panose="05000000000000000000" pitchFamily="2" charset="2"/>
              </a:rPr>
              <a:t>13:00-</a:t>
            </a:r>
            <a:r>
              <a:rPr lang="en-US" altLang="zh-CN" sz="1600" dirty="0">
                <a:solidFill>
                  <a:srgbClr val="FF0000"/>
                </a:solidFill>
                <a:latin typeface="微软雅黑" panose="020B0503020204020204" pitchFamily="34" charset="-122"/>
                <a:ea typeface="微软雅黑" panose="020B0503020204020204" pitchFamily="34" charset="-122"/>
                <a:sym typeface="Wingdings" panose="05000000000000000000" pitchFamily="2" charset="2"/>
              </a:rPr>
              <a:t>15:30</a:t>
            </a:r>
            <a:endParaRPr lang="en-US" altLang="zh-CN" sz="1600" dirty="0">
              <a:solidFill>
                <a:srgbClr val="FF0000"/>
              </a:solidFill>
              <a:latin typeface="微软雅黑" panose="020B0503020204020204" pitchFamily="34" charset="-122"/>
              <a:ea typeface="微软雅黑" panose="020B0503020204020204" pitchFamily="34" charset="-122"/>
            </a:endParaRPr>
          </a:p>
          <a:p>
            <a:pPr marL="447675" indent="-447675">
              <a:lnSpc>
                <a:spcPct val="150000"/>
              </a:lnSpc>
              <a:buFont typeface="Wingdings" panose="05000000000000000000" pitchFamily="2" charset="2"/>
              <a:buChar char="Ø"/>
              <a:defRPr/>
            </a:pPr>
            <a:r>
              <a:rPr lang="zh-CN" altLang="en-US" sz="1600" b="1" dirty="0">
                <a:latin typeface="微软雅黑" panose="020B0503020204020204" pitchFamily="34" charset="-122"/>
                <a:ea typeface="微软雅黑" panose="020B0503020204020204" pitchFamily="34" charset="-122"/>
              </a:rPr>
              <a:t>行权指令</a:t>
            </a:r>
            <a:r>
              <a:rPr lang="en-US" altLang="zh-CN" sz="1600" b="1" dirty="0">
                <a:latin typeface="微软雅黑" panose="020B0503020204020204" pitchFamily="34" charset="-122"/>
                <a:ea typeface="微软雅黑" panose="020B0503020204020204" pitchFamily="34" charset="-122"/>
              </a:rPr>
              <a:t>/</a:t>
            </a:r>
            <a:r>
              <a:rPr lang="zh-CN" altLang="en-US" sz="1600" b="1" dirty="0">
                <a:latin typeface="微软雅黑" panose="020B0503020204020204" pitchFamily="34" charset="-122"/>
                <a:ea typeface="微软雅黑" panose="020B0503020204020204" pitchFamily="34" charset="-122"/>
              </a:rPr>
              <a:t>撤销行权指令</a:t>
            </a:r>
            <a:endParaRPr lang="en-US" altLang="zh-CN" sz="1600" b="1" dirty="0">
              <a:latin typeface="微软雅黑" panose="020B0503020204020204" pitchFamily="34" charset="-122"/>
              <a:ea typeface="微软雅黑" panose="020B0503020204020204" pitchFamily="34" charset="-122"/>
            </a:endParaRPr>
          </a:p>
          <a:p>
            <a:pPr marL="447675" indent="-447675">
              <a:lnSpc>
                <a:spcPct val="150000"/>
              </a:lnSpc>
              <a:buFont typeface="Arial" panose="020B0604020202020204" pitchFamily="34" charset="0"/>
              <a:buChar char="•"/>
              <a:defRPr/>
            </a:pPr>
            <a:r>
              <a:rPr lang="zh-CN" altLang="en-US" sz="1600" dirty="0">
                <a:latin typeface="微软雅黑" panose="020B0503020204020204" pitchFamily="34" charset="-122"/>
                <a:ea typeface="微软雅黑" panose="020B0503020204020204" pitchFamily="34" charset="-122"/>
              </a:rPr>
              <a:t>行权申报可多次申报，行权数量累计计算，可撤销行权委托。行权日买入的期权，当日可以行权。</a:t>
            </a:r>
            <a:endParaRPr lang="en-US" altLang="zh-CN" sz="1600" dirty="0">
              <a:latin typeface="微软雅黑" panose="020B0503020204020204" pitchFamily="34" charset="-122"/>
              <a:ea typeface="微软雅黑" panose="020B0503020204020204" pitchFamily="34" charset="-122"/>
            </a:endParaRPr>
          </a:p>
          <a:p>
            <a:pPr marL="447675" indent="-447675">
              <a:lnSpc>
                <a:spcPct val="150000"/>
              </a:lnSpc>
              <a:buFont typeface="Arial" panose="020B0604020202020204" pitchFamily="34" charset="0"/>
              <a:buChar char="•"/>
              <a:defRPr/>
            </a:pPr>
            <a:r>
              <a:rPr lang="zh-CN" altLang="en-US" sz="1600" dirty="0">
                <a:latin typeface="微软雅黑" panose="020B0503020204020204" pitchFamily="34" charset="-122"/>
                <a:ea typeface="微软雅黑" panose="020B0503020204020204" pitchFamily="34" charset="-122"/>
              </a:rPr>
              <a:t>累计行权委托数量不得超过当时持仓数量，认沽期权权利方需提前准备好足额标的证券，否则行权无效。由中国结算日终进行有效性检查。</a:t>
            </a:r>
            <a:endParaRPr lang="en-US" altLang="zh-CN" sz="1600" dirty="0">
              <a:latin typeface="微软雅黑" panose="020B0503020204020204" pitchFamily="34" charset="-122"/>
              <a:ea typeface="微软雅黑" panose="020B0503020204020204" pitchFamily="34" charset="-122"/>
            </a:endParaRPr>
          </a:p>
          <a:p>
            <a:pPr marL="447675" indent="-447675">
              <a:lnSpc>
                <a:spcPct val="150000"/>
              </a:lnSpc>
              <a:buFont typeface="Wingdings" panose="05000000000000000000" pitchFamily="2" charset="2"/>
              <a:buChar char="Ø"/>
              <a:defRPr/>
            </a:pPr>
            <a:r>
              <a:rPr lang="zh-CN" altLang="en-US" sz="1600" b="1" dirty="0">
                <a:latin typeface="微软雅黑" panose="020B0503020204020204" pitchFamily="34" charset="-122"/>
                <a:ea typeface="微软雅黑" panose="020B0503020204020204" pitchFamily="34" charset="-122"/>
              </a:rPr>
              <a:t>交割方式</a:t>
            </a:r>
            <a:endParaRPr lang="en-US" altLang="zh-CN" sz="1600" b="1" dirty="0">
              <a:latin typeface="微软雅黑" panose="020B0503020204020204" pitchFamily="34" charset="-122"/>
              <a:ea typeface="微软雅黑" panose="020B0503020204020204" pitchFamily="34" charset="-122"/>
            </a:endParaRPr>
          </a:p>
          <a:p>
            <a:pPr marL="447675" indent="-447675">
              <a:lnSpc>
                <a:spcPct val="150000"/>
              </a:lnSpc>
              <a:buFont typeface="Arial" panose="020B0604020202020204" pitchFamily="34" charset="0"/>
              <a:buChar char="•"/>
              <a:defRPr/>
            </a:pPr>
            <a:r>
              <a:rPr lang="zh-CN" altLang="en-US" sz="1600" dirty="0">
                <a:latin typeface="微软雅黑" panose="020B0503020204020204" pitchFamily="34" charset="-122"/>
                <a:ea typeface="微软雅黑" panose="020B0503020204020204" pitchFamily="34" charset="-122"/>
              </a:rPr>
              <a:t>实物交割</a:t>
            </a:r>
            <a:endParaRPr lang="en-US" altLang="zh-CN" sz="1600" dirty="0">
              <a:latin typeface="微软雅黑" panose="020B0503020204020204" pitchFamily="34" charset="-122"/>
              <a:ea typeface="微软雅黑" panose="020B0503020204020204" pitchFamily="34" charset="-122"/>
            </a:endParaRPr>
          </a:p>
          <a:p>
            <a:pPr marL="447675" indent="-447675">
              <a:lnSpc>
                <a:spcPct val="150000"/>
              </a:lnSpc>
              <a:buFont typeface="Wingdings" panose="05000000000000000000" pitchFamily="2" charset="2"/>
              <a:buChar char="Ø"/>
              <a:defRPr/>
            </a:pPr>
            <a:r>
              <a:rPr lang="zh-CN" altLang="en-US" sz="1600" b="1" dirty="0">
                <a:latin typeface="微软雅黑" panose="020B0503020204020204" pitchFamily="34" charset="-122"/>
                <a:ea typeface="微软雅黑" panose="020B0503020204020204" pitchFamily="34" charset="-122"/>
              </a:rPr>
              <a:t>期权经营机构可以为投资者提供实值期权</a:t>
            </a:r>
            <a:r>
              <a:rPr lang="zh-CN" altLang="en-US" sz="1600" b="1" dirty="0" smtClean="0">
                <a:latin typeface="微软雅黑" panose="020B0503020204020204" pitchFamily="34" charset="-122"/>
                <a:ea typeface="微软雅黑" panose="020B0503020204020204" pitchFamily="34" charset="-122"/>
              </a:rPr>
              <a:t>的协议行</a:t>
            </a:r>
            <a:r>
              <a:rPr lang="zh-CN" altLang="en-US" sz="1600" b="1" dirty="0">
                <a:latin typeface="微软雅黑" panose="020B0503020204020204" pitchFamily="34" charset="-122"/>
                <a:ea typeface="微软雅黑" panose="020B0503020204020204" pitchFamily="34" charset="-122"/>
              </a:rPr>
              <a:t>权服务</a:t>
            </a:r>
            <a:endParaRPr lang="en-US" altLang="zh-CN" sz="1600" b="1" dirty="0">
              <a:latin typeface="微软雅黑" panose="020B0503020204020204" pitchFamily="34" charset="-122"/>
              <a:ea typeface="微软雅黑" panose="020B0503020204020204" pitchFamily="34" charset="-122"/>
            </a:endParaRPr>
          </a:p>
        </p:txBody>
      </p:sp>
      <p:sp>
        <p:nvSpPr>
          <p:cNvPr id="27651" name="灯片编号占位符 5"/>
          <p:cNvSpPr>
            <a:spLocks noGrp="1"/>
          </p:cNvSpPr>
          <p:nvPr>
            <p:ph type="sldNum" sz="quarter" idx="12"/>
          </p:nvPr>
        </p:nvSpPr>
        <p:spPr bwMode="auto">
          <a:ln>
            <a:miter lim="800000"/>
          </a:ln>
        </p:spPr>
        <p:txBody>
          <a:bodyPr vert="horz" wrap="square" lIns="91440" tIns="45720" rIns="91440" bIns="45720" numCol="1" anchor="t" anchorCtr="0" compatLnSpc="1"/>
          <a:lstStyle/>
          <a:p>
            <a:pPr fontAlgn="base">
              <a:spcBef>
                <a:spcPct val="0"/>
              </a:spcBef>
              <a:spcAft>
                <a:spcPct val="0"/>
              </a:spcAft>
              <a:defRPr/>
            </a:pPr>
            <a:fld id="{C170063E-6109-4981-909E-CC09C008A28D}" type="slidenum">
              <a:rPr lang="zh-CN" altLang="en-US" smtClean="0">
                <a:latin typeface="Arial" panose="020B0604020202020204" pitchFamily="34" charset="0"/>
              </a:rPr>
            </a:fld>
            <a:endParaRPr lang="zh-CN" altLang="en-US" smtClean="0">
              <a:latin typeface="Arial" panose="020B0604020202020204" pitchFamily="34" charset="0"/>
            </a:endParaRPr>
          </a:p>
        </p:txBody>
      </p:sp>
      <p:sp>
        <p:nvSpPr>
          <p:cNvPr id="5" name="矩形 4"/>
          <p:cNvSpPr/>
          <p:nvPr/>
        </p:nvSpPr>
        <p:spPr>
          <a:xfrm>
            <a:off x="4213225" y="285750"/>
            <a:ext cx="4994275" cy="523875"/>
          </a:xfrm>
          <a:prstGeom prst="rect">
            <a:avLst/>
          </a:prstGeom>
        </p:spPr>
        <p:txBody>
          <a:bodyPr wrap="none">
            <a:spAutoFit/>
          </a:bodyPr>
          <a:lstStyle/>
          <a:p>
            <a:pPr algn="ctr">
              <a:defRPr/>
            </a:pPr>
            <a:r>
              <a:rPr lang="zh-CN" altLang="en-US" sz="2800" b="1" dirty="0">
                <a:solidFill>
                  <a:prstClr val="black"/>
                </a:solidFill>
                <a:latin typeface="微软雅黑" panose="020B0503020204020204" pitchFamily="34" charset="-122"/>
                <a:ea typeface="微软雅黑" panose="020B0503020204020204" pitchFamily="34" charset="-122"/>
                <a:cs typeface="+mj-cs"/>
              </a:rPr>
              <a:t>三、交易制度：非交易指令</a:t>
            </a:r>
            <a:r>
              <a:rPr lang="en-US" altLang="zh-CN" sz="2800" b="1" dirty="0">
                <a:solidFill>
                  <a:prstClr val="black"/>
                </a:solidFill>
                <a:latin typeface="微软雅黑" panose="020B0503020204020204" pitchFamily="34" charset="-122"/>
                <a:ea typeface="微软雅黑" panose="020B0503020204020204" pitchFamily="34" charset="-122"/>
                <a:cs typeface="+mj-cs"/>
              </a:rPr>
              <a:t>(2)</a:t>
            </a:r>
            <a:endParaRPr lang="zh-CN" altLang="en-US" sz="1200" b="1" dirty="0">
              <a:latin typeface="微软雅黑" panose="020B0503020204020204" pitchFamily="34" charset="-122"/>
              <a:ea typeface="微软雅黑" panose="020B0503020204020204" pitchFamily="34" charset="-122"/>
            </a:endParaRPr>
          </a:p>
        </p:txBody>
      </p:sp>
    </p:spTree>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灯片编号占位符 1"/>
          <p:cNvSpPr>
            <a:spLocks noGrp="1"/>
          </p:cNvSpPr>
          <p:nvPr>
            <p:ph type="sldNum" sz="quarter" idx="12"/>
          </p:nvPr>
        </p:nvSpPr>
        <p:spPr/>
        <p:txBody>
          <a:bodyPr/>
          <a:lstStyle/>
          <a:p>
            <a:pPr>
              <a:defRPr/>
            </a:pPr>
            <a:fld id="{FD4F241D-286B-4A50-907A-D1AA202D3C4E}" type="slidenum">
              <a:rPr lang="zh-CN" altLang="en-US" smtClean="0"/>
            </a:fld>
            <a:endParaRPr lang="zh-CN" altLang="en-US"/>
          </a:p>
        </p:txBody>
      </p:sp>
      <p:sp>
        <p:nvSpPr>
          <p:cNvPr id="26627" name="Rectangle 24"/>
          <p:cNvSpPr>
            <a:spLocks noChangeArrowheads="1"/>
          </p:cNvSpPr>
          <p:nvPr/>
        </p:nvSpPr>
        <p:spPr bwMode="black">
          <a:xfrm>
            <a:off x="714375" y="1285875"/>
            <a:ext cx="7786688" cy="4765675"/>
          </a:xfrm>
          <a:prstGeom prst="rect">
            <a:avLst/>
          </a:prstGeom>
          <a:noFill/>
          <a:ln w="9525" algn="ctr">
            <a:noFill/>
            <a:miter lim="800000"/>
          </a:ln>
        </p:spPr>
        <p:txBody>
          <a:bodyPr>
            <a:spAutoFit/>
          </a:bodyPr>
          <a:lstStyle/>
          <a:p>
            <a:pPr marL="447675" indent="-447675">
              <a:lnSpc>
                <a:spcPct val="150000"/>
              </a:lnSpc>
              <a:buFont typeface="Wingdings" panose="05000000000000000000" pitchFamily="2" charset="2"/>
              <a:buChar char="Ø"/>
            </a:pPr>
            <a:r>
              <a:rPr lang="zh-CN" altLang="en-US" b="1" dirty="0">
                <a:latin typeface="微软雅黑" panose="020B0503020204020204" pitchFamily="34" charset="-122"/>
                <a:ea typeface="微软雅黑" panose="020B0503020204020204" pitchFamily="34" charset="-122"/>
              </a:rPr>
              <a:t>行权指派</a:t>
            </a:r>
            <a:endParaRPr lang="en-US" altLang="zh-CN" b="1" dirty="0">
              <a:latin typeface="微软雅黑" panose="020B0503020204020204" pitchFamily="34" charset="-122"/>
              <a:ea typeface="微软雅黑" panose="020B0503020204020204" pitchFamily="34" charset="-122"/>
            </a:endParaRPr>
          </a:p>
          <a:p>
            <a:pPr marL="447675" indent="-447675">
              <a:lnSpc>
                <a:spcPct val="150000"/>
              </a:lnSpc>
              <a:buFont typeface="Arial" panose="020B0604020202020204" pitchFamily="34" charset="0"/>
              <a:buChar char="•"/>
            </a:pPr>
            <a:r>
              <a:rPr lang="zh-CN" altLang="en-US" dirty="0">
                <a:latin typeface="微软雅黑" panose="020B0503020204020204" pitchFamily="34" charset="-122"/>
                <a:ea typeface="微软雅黑" panose="020B0503020204020204" pitchFamily="34" charset="-122"/>
              </a:rPr>
              <a:t>行权日（</a:t>
            </a:r>
            <a:r>
              <a:rPr lang="en-US" altLang="zh-CN" dirty="0">
                <a:latin typeface="微软雅黑" panose="020B0503020204020204" pitchFamily="34" charset="-122"/>
                <a:ea typeface="微软雅黑" panose="020B0503020204020204" pitchFamily="34" charset="-122"/>
              </a:rPr>
              <a:t>E</a:t>
            </a:r>
            <a:r>
              <a:rPr lang="zh-CN" altLang="en-US" dirty="0">
                <a:latin typeface="微软雅黑" panose="020B0503020204020204" pitchFamily="34" charset="-122"/>
                <a:ea typeface="微软雅黑" panose="020B0503020204020204" pitchFamily="34" charset="-122"/>
              </a:rPr>
              <a:t>日）日终按“比例分配”的原则进行行权指派。</a:t>
            </a:r>
            <a:endParaRPr lang="en-US" altLang="zh-CN" dirty="0">
              <a:latin typeface="微软雅黑" panose="020B0503020204020204" pitchFamily="34" charset="-122"/>
              <a:ea typeface="微软雅黑" panose="020B0503020204020204" pitchFamily="34" charset="-122"/>
            </a:endParaRPr>
          </a:p>
          <a:p>
            <a:pPr marL="447675" indent="-447675">
              <a:lnSpc>
                <a:spcPct val="150000"/>
              </a:lnSpc>
              <a:buFont typeface="Arial" panose="020B0604020202020204" pitchFamily="34" charset="0"/>
              <a:buChar char="•"/>
            </a:pPr>
            <a:r>
              <a:rPr lang="zh-CN" altLang="en-US" dirty="0">
                <a:latin typeface="微软雅黑" panose="020B0503020204020204" pitchFamily="34" charset="-122"/>
                <a:ea typeface="微软雅黑" panose="020B0503020204020204" pitchFamily="34" charset="-122"/>
              </a:rPr>
              <a:t>被指派到的义务方在行权日次一交易日（交收日）需准备好钱券，该日日终进行钱券交割。</a:t>
            </a:r>
            <a:endParaRPr lang="en-US" altLang="zh-CN" dirty="0">
              <a:latin typeface="微软雅黑" panose="020B0503020204020204" pitchFamily="34" charset="-122"/>
              <a:ea typeface="微软雅黑" panose="020B0503020204020204" pitchFamily="34" charset="-122"/>
            </a:endParaRPr>
          </a:p>
          <a:p>
            <a:pPr marL="447675" indent="-447675">
              <a:lnSpc>
                <a:spcPct val="150000"/>
              </a:lnSpc>
              <a:buFont typeface="Wingdings" panose="05000000000000000000" pitchFamily="2" charset="2"/>
              <a:buChar char="Ø"/>
            </a:pPr>
            <a:r>
              <a:rPr lang="zh-CN" altLang="en-US" b="1" dirty="0">
                <a:latin typeface="微软雅黑" panose="020B0503020204020204" pitchFamily="34" charset="-122"/>
                <a:ea typeface="微软雅黑" panose="020B0503020204020204" pitchFamily="34" charset="-122"/>
              </a:rPr>
              <a:t>违约处理</a:t>
            </a:r>
            <a:endParaRPr lang="en-US" altLang="zh-CN" b="1" dirty="0">
              <a:latin typeface="微软雅黑" panose="020B0503020204020204" pitchFamily="34" charset="-122"/>
              <a:ea typeface="微软雅黑" panose="020B0503020204020204" pitchFamily="34" charset="-122"/>
            </a:endParaRPr>
          </a:p>
          <a:p>
            <a:pPr marL="447675" indent="-447675">
              <a:lnSpc>
                <a:spcPct val="150000"/>
              </a:lnSpc>
              <a:buFont typeface="Arial" panose="020B0604020202020204" pitchFamily="34" charset="0"/>
              <a:buChar char="•"/>
            </a:pPr>
            <a:r>
              <a:rPr lang="zh-CN" altLang="en-US" dirty="0">
                <a:latin typeface="微软雅黑" panose="020B0503020204020204" pitchFamily="34" charset="-122"/>
                <a:ea typeface="微软雅黑" panose="020B0503020204020204" pitchFamily="34" charset="-122"/>
              </a:rPr>
              <a:t>证券交收违约</a:t>
            </a:r>
            <a:endParaRPr lang="en-US" altLang="zh-CN" dirty="0">
              <a:latin typeface="微软雅黑" panose="020B0503020204020204" pitchFamily="34" charset="-122"/>
              <a:ea typeface="微软雅黑" panose="020B0503020204020204" pitchFamily="34" charset="-122"/>
            </a:endParaRPr>
          </a:p>
          <a:p>
            <a:pPr marL="904875" lvl="1" indent="-447675">
              <a:lnSpc>
                <a:spcPct val="150000"/>
              </a:lnSpc>
              <a:buFont typeface="Arial" panose="020B0604020202020204" pitchFamily="34" charset="0"/>
              <a:buChar char="•"/>
            </a:pPr>
            <a:r>
              <a:rPr lang="zh-CN" altLang="en-US" sz="1300" dirty="0">
                <a:latin typeface="微软雅黑" panose="020B0503020204020204" pitchFamily="34" charset="-122"/>
                <a:ea typeface="微软雅黑" panose="020B0503020204020204" pitchFamily="34" charset="-122"/>
              </a:rPr>
              <a:t>交收日（</a:t>
            </a:r>
            <a:r>
              <a:rPr lang="en-US" altLang="zh-CN" sz="1300" dirty="0">
                <a:latin typeface="微软雅黑" panose="020B0503020204020204" pitchFamily="34" charset="-122"/>
                <a:ea typeface="微软雅黑" panose="020B0503020204020204" pitchFamily="34" charset="-122"/>
              </a:rPr>
              <a:t>E+1</a:t>
            </a:r>
            <a:r>
              <a:rPr lang="zh-CN" altLang="en-US" sz="1300" dirty="0">
                <a:latin typeface="微软雅黑" panose="020B0503020204020204" pitchFamily="34" charset="-122"/>
                <a:ea typeface="微软雅黑" panose="020B0503020204020204" pitchFamily="34" charset="-122"/>
              </a:rPr>
              <a:t>日）若证券交收不足，中国结算</a:t>
            </a:r>
            <a:r>
              <a:rPr lang="en-US" altLang="en-US" sz="1300" dirty="0">
                <a:latin typeface="微软雅黑" panose="020B0503020204020204" pitchFamily="34" charset="-122"/>
                <a:ea typeface="微软雅黑" panose="020B0503020204020204" pitchFamily="34" charset="-122"/>
              </a:rPr>
              <a:t>E+1</a:t>
            </a:r>
            <a:r>
              <a:rPr lang="zh-CN" altLang="en-US" sz="1300" dirty="0">
                <a:latin typeface="微软雅黑" panose="020B0503020204020204" pitchFamily="34" charset="-122"/>
                <a:ea typeface="微软雅黑" panose="020B0503020204020204" pitchFamily="34" charset="-122"/>
              </a:rPr>
              <a:t>日日终根据</a:t>
            </a:r>
            <a:r>
              <a:rPr lang="en-US" altLang="en-US" sz="1300" dirty="0">
                <a:latin typeface="微软雅黑" panose="020B0503020204020204" pitchFamily="34" charset="-122"/>
                <a:ea typeface="微软雅黑" panose="020B0503020204020204" pitchFamily="34" charset="-122"/>
              </a:rPr>
              <a:t>E+1</a:t>
            </a:r>
            <a:r>
              <a:rPr lang="zh-CN" altLang="en-US" sz="1300" dirty="0">
                <a:latin typeface="微软雅黑" panose="020B0503020204020204" pitchFamily="34" charset="-122"/>
                <a:ea typeface="微软雅黑" panose="020B0503020204020204" pitchFamily="34" charset="-122"/>
              </a:rPr>
              <a:t>日标的证券收盘价，</a:t>
            </a:r>
            <a:r>
              <a:rPr lang="en-US" altLang="en-US" sz="1300" dirty="0">
                <a:latin typeface="微软雅黑" panose="020B0503020204020204" pitchFamily="34" charset="-122"/>
                <a:ea typeface="微软雅黑" panose="020B0503020204020204" pitchFamily="34" charset="-122"/>
              </a:rPr>
              <a:t>ETF</a:t>
            </a:r>
            <a:r>
              <a:rPr lang="zh-CN" altLang="en-US" sz="1300" dirty="0">
                <a:latin typeface="微软雅黑" panose="020B0503020204020204" pitchFamily="34" charset="-122"/>
                <a:ea typeface="微软雅黑" panose="020B0503020204020204" pitchFamily="34" charset="-122"/>
              </a:rPr>
              <a:t>按照收盘价</a:t>
            </a:r>
            <a:r>
              <a:rPr lang="en-US" altLang="zh-CN" sz="1300" dirty="0">
                <a:latin typeface="微软雅黑" panose="020B0503020204020204" pitchFamily="34" charset="-122"/>
                <a:ea typeface="微软雅黑" panose="020B0503020204020204" pitchFamily="34" charset="-122"/>
              </a:rPr>
              <a:t>×</a:t>
            </a:r>
            <a:r>
              <a:rPr lang="zh-CN" altLang="en-US" sz="1300" dirty="0">
                <a:latin typeface="微软雅黑" panose="020B0503020204020204" pitchFamily="34" charset="-122"/>
                <a:ea typeface="微软雅黑" panose="020B0503020204020204" pitchFamily="34" charset="-122"/>
              </a:rPr>
              <a:t>（</a:t>
            </a:r>
            <a:r>
              <a:rPr lang="en-US" altLang="en-US" sz="1300" dirty="0" smtClean="0">
                <a:latin typeface="微软雅黑" panose="020B0503020204020204" pitchFamily="34" charset="-122"/>
                <a:ea typeface="微软雅黑" panose="020B0503020204020204" pitchFamily="34" charset="-122"/>
              </a:rPr>
              <a:t>1+10%</a:t>
            </a:r>
            <a:r>
              <a:rPr lang="zh-CN" altLang="en-US" sz="1300" dirty="0">
                <a:latin typeface="微软雅黑" panose="020B0503020204020204" pitchFamily="34" charset="-122"/>
                <a:ea typeface="微软雅黑" panose="020B0503020204020204" pitchFamily="34" charset="-122"/>
              </a:rPr>
              <a:t>）的价格进行现金结算，现金结算的资金交收并入</a:t>
            </a:r>
            <a:r>
              <a:rPr lang="en-US" altLang="en-US" sz="1300" dirty="0">
                <a:latin typeface="微软雅黑" panose="020B0503020204020204" pitchFamily="34" charset="-122"/>
                <a:ea typeface="微软雅黑" panose="020B0503020204020204" pitchFamily="34" charset="-122"/>
              </a:rPr>
              <a:t>E+1</a:t>
            </a:r>
            <a:r>
              <a:rPr lang="zh-CN" altLang="en-US" sz="1300" dirty="0">
                <a:latin typeface="微软雅黑" panose="020B0503020204020204" pitchFamily="34" charset="-122"/>
                <a:ea typeface="微软雅黑" panose="020B0503020204020204" pitchFamily="34" charset="-122"/>
              </a:rPr>
              <a:t>日行权资金交收中完成。</a:t>
            </a:r>
            <a:endParaRPr lang="en-US" altLang="zh-CN" sz="1300" dirty="0">
              <a:latin typeface="微软雅黑" panose="020B0503020204020204" pitchFamily="34" charset="-122"/>
              <a:ea typeface="微软雅黑" panose="020B0503020204020204" pitchFamily="34" charset="-122"/>
            </a:endParaRPr>
          </a:p>
          <a:p>
            <a:pPr marL="447675" indent="-447675">
              <a:lnSpc>
                <a:spcPct val="150000"/>
              </a:lnSpc>
              <a:buFont typeface="Arial" panose="020B0604020202020204" pitchFamily="34" charset="0"/>
              <a:buChar char="•"/>
            </a:pPr>
            <a:r>
              <a:rPr lang="zh-CN" altLang="en-US" dirty="0">
                <a:latin typeface="微软雅黑" panose="020B0503020204020204" pitchFamily="34" charset="-122"/>
                <a:ea typeface="微软雅黑" panose="020B0503020204020204" pitchFamily="34" charset="-122"/>
              </a:rPr>
              <a:t>资金交收违约</a:t>
            </a:r>
            <a:endParaRPr lang="en-US" altLang="zh-CN" dirty="0">
              <a:latin typeface="微软雅黑" panose="020B0503020204020204" pitchFamily="34" charset="-122"/>
              <a:ea typeface="微软雅黑" panose="020B0503020204020204" pitchFamily="34" charset="-122"/>
            </a:endParaRPr>
          </a:p>
          <a:p>
            <a:pPr marL="904875" lvl="1" indent="-447675">
              <a:lnSpc>
                <a:spcPct val="150000"/>
              </a:lnSpc>
              <a:buFont typeface="Arial" panose="020B0604020202020204" pitchFamily="34" charset="0"/>
              <a:buChar char="•"/>
            </a:pPr>
            <a:r>
              <a:rPr lang="zh-CN" altLang="en-US" sz="1300" dirty="0">
                <a:latin typeface="微软雅黑" panose="020B0503020204020204" pitchFamily="34" charset="-122"/>
                <a:ea typeface="微软雅黑" panose="020B0503020204020204" pitchFamily="34" charset="-122"/>
              </a:rPr>
              <a:t>如</a:t>
            </a:r>
            <a:r>
              <a:rPr lang="en-US" altLang="en-US" sz="1300" dirty="0">
                <a:latin typeface="微软雅黑" panose="020B0503020204020204" pitchFamily="34" charset="-122"/>
                <a:ea typeface="微软雅黑" panose="020B0503020204020204" pitchFamily="34" charset="-122"/>
              </a:rPr>
              <a:t>E+1</a:t>
            </a:r>
            <a:r>
              <a:rPr lang="zh-CN" altLang="en-US" sz="1300" dirty="0">
                <a:latin typeface="微软雅黑" panose="020B0503020204020204" pitchFamily="34" charset="-122"/>
                <a:ea typeface="微软雅黑" panose="020B0503020204020204" pitchFamily="34" charset="-122"/>
              </a:rPr>
              <a:t>日结算参与人衍生品保证金账户资金余额不足以完成行权资金交收，中国结算不释放该违约结算参与人的维持保证金，并在</a:t>
            </a:r>
            <a:r>
              <a:rPr lang="en-US" altLang="en-US" sz="1300" dirty="0">
                <a:latin typeface="微软雅黑" panose="020B0503020204020204" pitchFamily="34" charset="-122"/>
                <a:ea typeface="微软雅黑" panose="020B0503020204020204" pitchFamily="34" charset="-122"/>
              </a:rPr>
              <a:t>E+1</a:t>
            </a:r>
            <a:r>
              <a:rPr lang="zh-CN" altLang="en-US" sz="1300" dirty="0">
                <a:latin typeface="微软雅黑" panose="020B0503020204020204" pitchFamily="34" charset="-122"/>
                <a:ea typeface="微软雅黑" panose="020B0503020204020204" pitchFamily="34" charset="-122"/>
              </a:rPr>
              <a:t>日垫付资金完成交收后，通过暂不交付应收证券、扣划自营证券、收取违约金等方式处理。</a:t>
            </a:r>
            <a:endParaRPr lang="en-US" altLang="zh-CN" sz="1300" dirty="0">
              <a:latin typeface="微软雅黑" panose="020B0503020204020204" pitchFamily="34" charset="-122"/>
              <a:ea typeface="微软雅黑" panose="020B0503020204020204" pitchFamily="34" charset="-122"/>
            </a:endParaRPr>
          </a:p>
        </p:txBody>
      </p:sp>
      <p:sp>
        <p:nvSpPr>
          <p:cNvPr id="4" name="矩形 3"/>
          <p:cNvSpPr/>
          <p:nvPr/>
        </p:nvSpPr>
        <p:spPr>
          <a:xfrm>
            <a:off x="4213225" y="285750"/>
            <a:ext cx="4994275" cy="523875"/>
          </a:xfrm>
          <a:prstGeom prst="rect">
            <a:avLst/>
          </a:prstGeom>
        </p:spPr>
        <p:txBody>
          <a:bodyPr wrap="none">
            <a:spAutoFit/>
          </a:bodyPr>
          <a:lstStyle/>
          <a:p>
            <a:pPr algn="ctr">
              <a:defRPr/>
            </a:pPr>
            <a:r>
              <a:rPr lang="zh-CN" altLang="en-US" sz="2800" b="1" dirty="0">
                <a:solidFill>
                  <a:prstClr val="black"/>
                </a:solidFill>
                <a:latin typeface="微软雅黑" panose="020B0503020204020204" pitchFamily="34" charset="-122"/>
                <a:ea typeface="微软雅黑" panose="020B0503020204020204" pitchFamily="34" charset="-122"/>
                <a:cs typeface="+mj-cs"/>
              </a:rPr>
              <a:t>三、交易制度：非交易指令</a:t>
            </a:r>
            <a:r>
              <a:rPr lang="en-US" altLang="zh-CN" sz="2800" b="1" dirty="0">
                <a:solidFill>
                  <a:prstClr val="black"/>
                </a:solidFill>
                <a:latin typeface="微软雅黑" panose="020B0503020204020204" pitchFamily="34" charset="-122"/>
                <a:ea typeface="微软雅黑" panose="020B0503020204020204" pitchFamily="34" charset="-122"/>
                <a:cs typeface="+mj-cs"/>
              </a:rPr>
              <a:t>(3)</a:t>
            </a:r>
            <a:endParaRPr lang="zh-CN" altLang="en-US" sz="1200" b="1" dirty="0">
              <a:latin typeface="微软雅黑" panose="020B0503020204020204" pitchFamily="34" charset="-122"/>
              <a:ea typeface="微软雅黑" panose="020B0503020204020204" pitchFamily="34" charset="-122"/>
            </a:endParaRP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24"/>
          <p:cNvSpPr>
            <a:spLocks noChangeArrowheads="1"/>
          </p:cNvSpPr>
          <p:nvPr/>
        </p:nvSpPr>
        <p:spPr bwMode="black">
          <a:xfrm>
            <a:off x="755650" y="1428750"/>
            <a:ext cx="7920038" cy="4478338"/>
          </a:xfrm>
          <a:prstGeom prst="rect">
            <a:avLst/>
          </a:prstGeom>
          <a:noFill/>
          <a:ln w="9525" algn="ctr">
            <a:noFill/>
            <a:miter lim="800000"/>
          </a:ln>
          <a:effectLst/>
        </p:spPr>
        <p:txBody>
          <a:bodyPr>
            <a:spAutoFit/>
          </a:bodyPr>
          <a:lstStyle/>
          <a:p>
            <a:pPr>
              <a:spcBef>
                <a:spcPts val="600"/>
              </a:spcBef>
              <a:defRPr/>
            </a:pPr>
            <a:r>
              <a:rPr lang="zh-CN" altLang="en-US" sz="2000" b="1" dirty="0">
                <a:latin typeface="微软雅黑" panose="020B0503020204020204" pitchFamily="34" charset="-122"/>
                <a:ea typeface="微软雅黑" panose="020B0503020204020204" pitchFamily="34" charset="-122"/>
              </a:rPr>
              <a:t>处置证券账户划转指令</a:t>
            </a:r>
            <a:endParaRPr lang="zh-CN" altLang="en-US" sz="2000" b="1" dirty="0">
              <a:latin typeface="微软雅黑" panose="020B0503020204020204" pitchFamily="34" charset="-122"/>
              <a:ea typeface="微软雅黑" panose="020B0503020204020204" pitchFamily="34" charset="-122"/>
            </a:endParaRPr>
          </a:p>
          <a:p>
            <a:pPr>
              <a:lnSpc>
                <a:spcPct val="150000"/>
              </a:lnSpc>
              <a:spcBef>
                <a:spcPts val="600"/>
              </a:spcBef>
              <a:buFont typeface="Wingdings" panose="05000000000000000000" pitchFamily="2" charset="2"/>
              <a:buChar char="Ø"/>
              <a:defRPr/>
            </a:pPr>
            <a:endParaRPr lang="en-US" altLang="zh-CN" sz="1400" dirty="0">
              <a:latin typeface="微软雅黑" panose="020B0503020204020204" pitchFamily="34" charset="-122"/>
              <a:ea typeface="微软雅黑" panose="020B0503020204020204" pitchFamily="34" charset="-122"/>
            </a:endParaRPr>
          </a:p>
          <a:p>
            <a:pPr marL="268605" indent="-268605">
              <a:lnSpc>
                <a:spcPct val="150000"/>
              </a:lnSpc>
              <a:spcBef>
                <a:spcPts val="600"/>
              </a:spcBef>
              <a:buFont typeface="Wingdings" panose="05000000000000000000" pitchFamily="2" charset="2"/>
              <a:buChar char="Ø"/>
              <a:defRPr/>
            </a:pPr>
            <a:r>
              <a:rPr lang="zh-CN" altLang="en-US" sz="1600" dirty="0">
                <a:latin typeface="微软雅黑" panose="020B0503020204020204" pitchFamily="34" charset="-122"/>
                <a:ea typeface="微软雅黑" panose="020B0503020204020204" pitchFamily="34" charset="-122"/>
              </a:rPr>
              <a:t>划入处置证券账户（处理类别为被行权垫付划入</a:t>
            </a:r>
            <a:r>
              <a:rPr lang="en-US" altLang="zh-CN" sz="1600" dirty="0">
                <a:latin typeface="微软雅黑" panose="020B0503020204020204" pitchFamily="34" charset="-122"/>
                <a:ea typeface="微软雅黑" panose="020B0503020204020204" pitchFamily="34" charset="-122"/>
              </a:rPr>
              <a:t>/</a:t>
            </a:r>
            <a:r>
              <a:rPr lang="zh-CN" altLang="en-US" sz="1600" dirty="0">
                <a:latin typeface="微软雅黑" panose="020B0503020204020204" pitchFamily="34" charset="-122"/>
                <a:ea typeface="微软雅黑" panose="020B0503020204020204" pitchFamily="34" charset="-122"/>
              </a:rPr>
              <a:t>行权垫付划入）</a:t>
            </a:r>
            <a:r>
              <a:rPr lang="en-US" altLang="zh-CN" sz="1600" dirty="0">
                <a:latin typeface="微软雅黑" panose="020B0503020204020204" pitchFamily="34" charset="-122"/>
                <a:ea typeface="微软雅黑" panose="020B0503020204020204" pitchFamily="34" charset="-122"/>
              </a:rPr>
              <a:t>:</a:t>
            </a:r>
            <a:endParaRPr lang="en-US" altLang="zh-CN" sz="1600" dirty="0">
              <a:latin typeface="微软雅黑" panose="020B0503020204020204" pitchFamily="34" charset="-122"/>
              <a:ea typeface="微软雅黑" panose="020B0503020204020204" pitchFamily="34" charset="-122"/>
            </a:endParaRPr>
          </a:p>
          <a:p>
            <a:pPr marL="268605" indent="-268605">
              <a:lnSpc>
                <a:spcPct val="150000"/>
              </a:lnSpc>
              <a:spcBef>
                <a:spcPts val="600"/>
              </a:spcBef>
              <a:defRPr/>
            </a:pPr>
            <a:r>
              <a:rPr lang="zh-CN" altLang="en-US" sz="1600" dirty="0">
                <a:latin typeface="微软雅黑" panose="020B0503020204020204" pitchFamily="34" charset="-122"/>
                <a:ea typeface="微软雅黑" panose="020B0503020204020204" pitchFamily="34" charset="-122"/>
              </a:rPr>
              <a:t>     对于行权交收，部分或全部行权款项由交易参与人垫付的，交易参与人可以在交收日</a:t>
            </a:r>
            <a:r>
              <a:rPr lang="en-US" sz="1600" dirty="0">
                <a:latin typeface="Arial" panose="020B0604020202020204" pitchFamily="34" charset="0"/>
              </a:rPr>
              <a:t>9:15—9:25</a:t>
            </a:r>
            <a:r>
              <a:rPr lang="zh-CN" altLang="en-US" sz="1600" dirty="0">
                <a:latin typeface="Arial" panose="020B0604020202020204" pitchFamily="34" charset="0"/>
              </a:rPr>
              <a:t>、</a:t>
            </a:r>
            <a:r>
              <a:rPr lang="en-US" sz="1600" dirty="0">
                <a:latin typeface="Arial" panose="020B0604020202020204" pitchFamily="34" charset="0"/>
              </a:rPr>
              <a:t>9:30—11:30</a:t>
            </a:r>
            <a:r>
              <a:rPr lang="zh-CN" altLang="en-US" sz="1600" dirty="0">
                <a:latin typeface="Arial" panose="020B0604020202020204" pitchFamily="34" charset="0"/>
              </a:rPr>
              <a:t>、</a:t>
            </a:r>
            <a:r>
              <a:rPr lang="en-US" sz="1600" dirty="0">
                <a:latin typeface="Arial" panose="020B0604020202020204" pitchFamily="34" charset="0"/>
              </a:rPr>
              <a:t>13:00—15:30</a:t>
            </a:r>
            <a:r>
              <a:rPr lang="zh-CN" altLang="en-US" sz="1600" dirty="0">
                <a:latin typeface="微软雅黑" panose="020B0503020204020204" pitchFamily="34" charset="-122"/>
                <a:ea typeface="微软雅黑" panose="020B0503020204020204" pitchFamily="34" charset="-122"/>
              </a:rPr>
              <a:t>向上交所交易系统申报划入处置证券账户指令。</a:t>
            </a:r>
            <a:endParaRPr lang="zh-CN" altLang="en-US" sz="1600" dirty="0">
              <a:latin typeface="微软雅黑" panose="020B0503020204020204" pitchFamily="34" charset="-122"/>
              <a:ea typeface="微软雅黑" panose="020B0503020204020204" pitchFamily="34" charset="-122"/>
            </a:endParaRPr>
          </a:p>
          <a:p>
            <a:pPr marL="268605" indent="-268605">
              <a:lnSpc>
                <a:spcPct val="150000"/>
              </a:lnSpc>
              <a:spcBef>
                <a:spcPts val="600"/>
              </a:spcBef>
              <a:buFont typeface="Wingdings" panose="05000000000000000000" pitchFamily="2" charset="2"/>
              <a:buChar char="Ø"/>
              <a:defRPr/>
            </a:pPr>
            <a:r>
              <a:rPr lang="zh-CN" altLang="en-US" sz="1600" dirty="0">
                <a:latin typeface="微软雅黑" panose="020B0503020204020204" pitchFamily="34" charset="-122"/>
                <a:ea typeface="微软雅黑" panose="020B0503020204020204" pitchFamily="34" charset="-122"/>
              </a:rPr>
              <a:t>划出处置证券账户（处理类别为转处置申报返还）</a:t>
            </a:r>
            <a:r>
              <a:rPr lang="en-US" altLang="zh-CN" sz="1600" dirty="0">
                <a:latin typeface="微软雅黑" panose="020B0503020204020204" pitchFamily="34" charset="-122"/>
                <a:ea typeface="微软雅黑" panose="020B0503020204020204" pitchFamily="34" charset="-122"/>
              </a:rPr>
              <a:t>:</a:t>
            </a:r>
            <a:endParaRPr lang="en-US" altLang="zh-CN" sz="1600" dirty="0">
              <a:latin typeface="微软雅黑" panose="020B0503020204020204" pitchFamily="34" charset="-122"/>
              <a:ea typeface="微软雅黑" panose="020B0503020204020204" pitchFamily="34" charset="-122"/>
            </a:endParaRPr>
          </a:p>
          <a:p>
            <a:pPr marL="268605" indent="-268605">
              <a:lnSpc>
                <a:spcPct val="150000"/>
              </a:lnSpc>
              <a:spcBef>
                <a:spcPts val="600"/>
              </a:spcBef>
              <a:defRPr/>
            </a:pPr>
            <a:r>
              <a:rPr lang="zh-CN" altLang="en-US" sz="1600" dirty="0">
                <a:latin typeface="微软雅黑" panose="020B0503020204020204" pitchFamily="34" charset="-122"/>
                <a:ea typeface="微软雅黑" panose="020B0503020204020204" pitchFamily="34" charset="-122"/>
              </a:rPr>
              <a:t>     交易参与人对划入处置证券账户的证券进行处置后，如有剩余或客户已补足资金，交易参与人可以申请将部分或全部划入的证券划回客户证券账户，划出至该客户账户的数量应不超过与该客户相关的划入数量，交易日的</a:t>
            </a:r>
            <a:r>
              <a:rPr lang="en-US" altLang="zh-CN" sz="1600" dirty="0">
                <a:latin typeface="微软雅黑" panose="020B0503020204020204" pitchFamily="34" charset="-122"/>
                <a:ea typeface="微软雅黑" panose="020B0503020204020204" pitchFamily="34" charset="-122"/>
              </a:rPr>
              <a:t>9</a:t>
            </a:r>
            <a:r>
              <a:rPr lang="zh-CN" altLang="en-US" sz="1600" dirty="0">
                <a:latin typeface="微软雅黑" panose="020B0503020204020204" pitchFamily="34" charset="-122"/>
                <a:ea typeface="微软雅黑" panose="020B0503020204020204" pitchFamily="34" charset="-122"/>
              </a:rPr>
              <a:t>：</a:t>
            </a:r>
            <a:r>
              <a:rPr lang="en-US" altLang="zh-CN" sz="1600" dirty="0">
                <a:latin typeface="微软雅黑" panose="020B0503020204020204" pitchFamily="34" charset="-122"/>
                <a:ea typeface="微软雅黑" panose="020B0503020204020204" pitchFamily="34" charset="-122"/>
              </a:rPr>
              <a:t>15—9:25</a:t>
            </a:r>
            <a:r>
              <a:rPr lang="zh-CN" altLang="en-US" sz="1600" dirty="0">
                <a:latin typeface="微软雅黑" panose="020B0503020204020204" pitchFamily="34" charset="-122"/>
                <a:ea typeface="微软雅黑" panose="020B0503020204020204" pitchFamily="34" charset="-122"/>
              </a:rPr>
              <a:t>、</a:t>
            </a:r>
            <a:r>
              <a:rPr lang="en-US" altLang="zh-CN" sz="1600" dirty="0">
                <a:latin typeface="微软雅黑" panose="020B0503020204020204" pitchFamily="34" charset="-122"/>
                <a:ea typeface="微软雅黑" panose="020B0503020204020204" pitchFamily="34" charset="-122"/>
              </a:rPr>
              <a:t>9:30—11:30</a:t>
            </a:r>
            <a:r>
              <a:rPr lang="zh-CN" altLang="en-US" sz="1600" dirty="0">
                <a:latin typeface="微软雅黑" panose="020B0503020204020204" pitchFamily="34" charset="-122"/>
                <a:ea typeface="微软雅黑" panose="020B0503020204020204" pitchFamily="34" charset="-122"/>
              </a:rPr>
              <a:t>、</a:t>
            </a:r>
            <a:r>
              <a:rPr lang="en-US" altLang="zh-CN" sz="1600" dirty="0">
                <a:latin typeface="微软雅黑" panose="020B0503020204020204" pitchFamily="34" charset="-122"/>
                <a:ea typeface="微软雅黑" panose="020B0503020204020204" pitchFamily="34" charset="-122"/>
              </a:rPr>
              <a:t>13:00--15</a:t>
            </a:r>
            <a:r>
              <a:rPr lang="zh-CN" altLang="en-US" sz="1600" dirty="0">
                <a:latin typeface="微软雅黑" panose="020B0503020204020204" pitchFamily="34" charset="-122"/>
                <a:ea typeface="微软雅黑" panose="020B0503020204020204" pitchFamily="34" charset="-122"/>
              </a:rPr>
              <a:t>：</a:t>
            </a:r>
            <a:r>
              <a:rPr lang="en-US" altLang="zh-CN" sz="1600" dirty="0">
                <a:latin typeface="微软雅黑" panose="020B0503020204020204" pitchFamily="34" charset="-122"/>
                <a:ea typeface="微软雅黑" panose="020B0503020204020204" pitchFamily="34" charset="-122"/>
              </a:rPr>
              <a:t>30</a:t>
            </a:r>
            <a:r>
              <a:rPr lang="zh-CN" altLang="en-US" sz="1600" dirty="0">
                <a:latin typeface="微软雅黑" panose="020B0503020204020204" pitchFamily="34" charset="-122"/>
                <a:ea typeface="微软雅黑" panose="020B0503020204020204" pitchFamily="34" charset="-122"/>
              </a:rPr>
              <a:t>向上交所交易系统申报该指令。</a:t>
            </a:r>
            <a:endParaRPr lang="zh-CN" altLang="en-US" sz="1600" dirty="0">
              <a:latin typeface="微软雅黑" panose="020B0503020204020204" pitchFamily="34" charset="-122"/>
              <a:ea typeface="微软雅黑" panose="020B0503020204020204" pitchFamily="34" charset="-122"/>
            </a:endParaRPr>
          </a:p>
        </p:txBody>
      </p:sp>
      <p:sp>
        <p:nvSpPr>
          <p:cNvPr id="27651" name="灯片编号占位符 5"/>
          <p:cNvSpPr>
            <a:spLocks noGrp="1"/>
          </p:cNvSpPr>
          <p:nvPr>
            <p:ph type="sldNum" sz="quarter" idx="12"/>
          </p:nvPr>
        </p:nvSpPr>
        <p:spPr bwMode="auto">
          <a:ln>
            <a:miter lim="800000"/>
          </a:ln>
        </p:spPr>
        <p:txBody>
          <a:bodyPr vert="horz" wrap="square" lIns="91440" tIns="45720" rIns="91440" bIns="45720" numCol="1" anchor="t" anchorCtr="0" compatLnSpc="1"/>
          <a:lstStyle/>
          <a:p>
            <a:pPr fontAlgn="base">
              <a:spcBef>
                <a:spcPct val="0"/>
              </a:spcBef>
              <a:spcAft>
                <a:spcPct val="0"/>
              </a:spcAft>
              <a:defRPr/>
            </a:pPr>
            <a:fld id="{56CC133B-311F-454A-9688-39194D01C9D4}" type="slidenum">
              <a:rPr lang="zh-CN" altLang="en-US" smtClean="0">
                <a:latin typeface="Arial" panose="020B0604020202020204" pitchFamily="34" charset="0"/>
              </a:rPr>
            </a:fld>
            <a:endParaRPr lang="zh-CN" altLang="en-US" smtClean="0">
              <a:latin typeface="Arial" panose="020B0604020202020204" pitchFamily="34" charset="0"/>
            </a:endParaRPr>
          </a:p>
        </p:txBody>
      </p:sp>
      <p:sp>
        <p:nvSpPr>
          <p:cNvPr id="5" name="矩形 4"/>
          <p:cNvSpPr/>
          <p:nvPr/>
        </p:nvSpPr>
        <p:spPr>
          <a:xfrm>
            <a:off x="4213225" y="285750"/>
            <a:ext cx="4994275" cy="523875"/>
          </a:xfrm>
          <a:prstGeom prst="rect">
            <a:avLst/>
          </a:prstGeom>
        </p:spPr>
        <p:txBody>
          <a:bodyPr wrap="none">
            <a:spAutoFit/>
          </a:bodyPr>
          <a:lstStyle/>
          <a:p>
            <a:pPr algn="ctr">
              <a:defRPr/>
            </a:pPr>
            <a:r>
              <a:rPr lang="zh-CN" altLang="en-US" sz="2800" b="1" dirty="0">
                <a:solidFill>
                  <a:prstClr val="black"/>
                </a:solidFill>
                <a:latin typeface="微软雅黑" panose="020B0503020204020204" pitchFamily="34" charset="-122"/>
                <a:ea typeface="微软雅黑" panose="020B0503020204020204" pitchFamily="34" charset="-122"/>
                <a:cs typeface="+mj-cs"/>
              </a:rPr>
              <a:t>三、交易制度：非交易指令</a:t>
            </a:r>
            <a:r>
              <a:rPr lang="en-US" altLang="zh-CN" sz="2800" b="1" dirty="0">
                <a:solidFill>
                  <a:prstClr val="black"/>
                </a:solidFill>
                <a:latin typeface="微软雅黑" panose="020B0503020204020204" pitchFamily="34" charset="-122"/>
                <a:ea typeface="微软雅黑" panose="020B0503020204020204" pitchFamily="34" charset="-122"/>
                <a:cs typeface="+mj-cs"/>
              </a:rPr>
              <a:t>(4)</a:t>
            </a:r>
            <a:endParaRPr lang="zh-CN" altLang="en-US" sz="1200" b="1" dirty="0">
              <a:latin typeface="微软雅黑" panose="020B0503020204020204" pitchFamily="34" charset="-122"/>
              <a:ea typeface="微软雅黑" panose="020B0503020204020204" pitchFamily="34" charset="-122"/>
            </a:endParaRPr>
          </a:p>
        </p:txBody>
      </p:sp>
    </p:spTree>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51" name="TextBox 1"/>
          <p:cNvSpPr txBox="1">
            <a:spLocks noChangeArrowheads="1"/>
          </p:cNvSpPr>
          <p:nvPr/>
        </p:nvSpPr>
        <p:spPr bwMode="auto">
          <a:xfrm>
            <a:off x="785813" y="1228725"/>
            <a:ext cx="7673975" cy="2078038"/>
          </a:xfrm>
          <a:prstGeom prst="rect">
            <a:avLst/>
          </a:prstGeom>
          <a:noFill/>
          <a:ln w="9525">
            <a:noFill/>
            <a:miter lim="800000"/>
          </a:ln>
        </p:spPr>
        <p:txBody>
          <a:bodyPr>
            <a:spAutoFit/>
          </a:bodyPr>
          <a:lstStyle/>
          <a:p>
            <a:pPr eaLnBrk="0" fontAlgn="auto" hangingPunct="0">
              <a:lnSpc>
                <a:spcPct val="150000"/>
              </a:lnSpc>
              <a:spcBef>
                <a:spcPts val="0"/>
              </a:spcBef>
              <a:spcAft>
                <a:spcPts val="0"/>
              </a:spcAft>
              <a:defRPr/>
            </a:pPr>
            <a:r>
              <a:rPr lang="zh-CN" altLang="en-US" b="1" dirty="0">
                <a:solidFill>
                  <a:srgbClr val="FF0000"/>
                </a:solidFill>
                <a:latin typeface="微软雅黑" panose="020B0503020204020204" pitchFamily="34" charset="-122"/>
                <a:ea typeface="微软雅黑" panose="020B0503020204020204" pitchFamily="34" charset="-122"/>
              </a:rPr>
              <a:t>设计思路：</a:t>
            </a:r>
            <a:endParaRPr lang="en-US" altLang="zh-CN" b="1" dirty="0">
              <a:solidFill>
                <a:srgbClr val="FF0000"/>
              </a:solidFill>
              <a:latin typeface="微软雅黑" panose="020B0503020204020204" pitchFamily="34" charset="-122"/>
              <a:ea typeface="微软雅黑" panose="020B0503020204020204" pitchFamily="34" charset="-122"/>
            </a:endParaRPr>
          </a:p>
          <a:p>
            <a:pPr eaLnBrk="0" fontAlgn="auto" hangingPunct="0">
              <a:lnSpc>
                <a:spcPct val="150000"/>
              </a:lnSpc>
              <a:spcBef>
                <a:spcPts val="0"/>
              </a:spcBef>
              <a:spcAft>
                <a:spcPts val="0"/>
              </a:spcAft>
              <a:defRPr/>
            </a:pPr>
            <a:r>
              <a:rPr lang="zh-CN" altLang="en-US" dirty="0">
                <a:solidFill>
                  <a:prstClr val="black"/>
                </a:solidFill>
                <a:latin typeface="微软雅黑" panose="020B0503020204020204" pitchFamily="34" charset="-122"/>
                <a:ea typeface="微软雅黑" panose="020B0503020204020204" pitchFamily="34" charset="-122"/>
              </a:rPr>
              <a:t>非线性涨跌停设计，平值与实值期权可涨跌正股</a:t>
            </a:r>
            <a:r>
              <a:rPr lang="en-US" altLang="zh-CN" dirty="0">
                <a:solidFill>
                  <a:prstClr val="black"/>
                </a:solidFill>
                <a:latin typeface="微软雅黑" panose="020B0503020204020204" pitchFamily="34" charset="-122"/>
                <a:ea typeface="微软雅黑" panose="020B0503020204020204" pitchFamily="34" charset="-122"/>
              </a:rPr>
              <a:t>10%</a:t>
            </a:r>
            <a:r>
              <a:rPr lang="zh-CN" altLang="en-US" dirty="0">
                <a:solidFill>
                  <a:prstClr val="black"/>
                </a:solidFill>
                <a:latin typeface="微软雅黑" panose="020B0503020204020204" pitchFamily="34" charset="-122"/>
                <a:ea typeface="微软雅黑" panose="020B0503020204020204" pitchFamily="34" charset="-122"/>
              </a:rPr>
              <a:t>，而虚值则涨幅较小，严重虚值的期权涨幅非常有限。最后交易日，只设置涨停价，不设置跌停价。</a:t>
            </a:r>
            <a:endParaRPr lang="en-US" altLang="zh-CN" dirty="0">
              <a:solidFill>
                <a:prstClr val="black"/>
              </a:solidFill>
              <a:latin typeface="微软雅黑" panose="020B0503020204020204" pitchFamily="34" charset="-122"/>
              <a:ea typeface="微软雅黑" panose="020B0503020204020204" pitchFamily="34" charset="-122"/>
            </a:endParaRPr>
          </a:p>
          <a:p>
            <a:pPr marL="285750" indent="-285750" eaLnBrk="0" fontAlgn="auto" hangingPunct="0">
              <a:lnSpc>
                <a:spcPct val="150000"/>
              </a:lnSpc>
              <a:spcBef>
                <a:spcPts val="0"/>
              </a:spcBef>
              <a:spcAft>
                <a:spcPts val="0"/>
              </a:spcAft>
              <a:buFont typeface="Arial" panose="020B0604020202020204" pitchFamily="34" charset="0"/>
              <a:buChar char="•"/>
              <a:defRPr/>
            </a:pPr>
            <a:endParaRPr lang="zh-CN" altLang="en-US" sz="1400" dirty="0">
              <a:latin typeface="微软雅黑" panose="020B0503020204020204" pitchFamily="34" charset="-122"/>
              <a:ea typeface="微软雅黑" panose="020B0503020204020204" pitchFamily="34" charset="-122"/>
              <a:cs typeface="Times New Roman" panose="02020603050405020304" pitchFamily="18" charset="0"/>
            </a:endParaRPr>
          </a:p>
        </p:txBody>
      </p:sp>
      <p:sp>
        <p:nvSpPr>
          <p:cNvPr id="28675" name="灯片编号占位符 5"/>
          <p:cNvSpPr>
            <a:spLocks noGrp="1"/>
          </p:cNvSpPr>
          <p:nvPr>
            <p:ph type="sldNum" sz="quarter" idx="12"/>
          </p:nvPr>
        </p:nvSpPr>
        <p:spPr bwMode="auto">
          <a:ln>
            <a:miter lim="800000"/>
          </a:ln>
        </p:spPr>
        <p:txBody>
          <a:bodyPr vert="horz" wrap="square" lIns="91440" tIns="45720" rIns="91440" bIns="45720" numCol="1" anchor="t" anchorCtr="0" compatLnSpc="1"/>
          <a:lstStyle/>
          <a:p>
            <a:pPr fontAlgn="base">
              <a:spcBef>
                <a:spcPct val="0"/>
              </a:spcBef>
              <a:spcAft>
                <a:spcPct val="0"/>
              </a:spcAft>
              <a:defRPr/>
            </a:pPr>
            <a:fld id="{F1CC9D24-3EB3-403F-B79C-B01BF92B6D4B}" type="slidenum">
              <a:rPr lang="zh-CN" altLang="en-US" smtClean="0"/>
            </a:fld>
            <a:endParaRPr lang="zh-CN" altLang="en-US" smtClean="0"/>
          </a:p>
        </p:txBody>
      </p:sp>
      <p:graphicFrame>
        <p:nvGraphicFramePr>
          <p:cNvPr id="7" name="表格 6"/>
          <p:cNvGraphicFramePr>
            <a:graphicFrameLocks noGrp="1"/>
          </p:cNvGraphicFramePr>
          <p:nvPr/>
        </p:nvGraphicFramePr>
        <p:xfrm>
          <a:off x="571500" y="3000375"/>
          <a:ext cx="8029606" cy="2536304"/>
        </p:xfrm>
        <a:graphic>
          <a:graphicData uri="http://schemas.openxmlformats.org/drawingml/2006/table">
            <a:tbl>
              <a:tblPr>
                <a:tableStyleId>{0505E3EF-67EA-436B-97B2-0124C06EBD24}</a:tableStyleId>
              </a:tblPr>
              <a:tblGrid>
                <a:gridCol w="8029606"/>
              </a:tblGrid>
              <a:tr h="936104">
                <a:tc>
                  <a:txBody>
                    <a:bodyPr/>
                    <a:lstStyle/>
                    <a:p>
                      <a:pPr eaLnBrk="0" hangingPunct="0">
                        <a:lnSpc>
                          <a:spcPct val="150000"/>
                        </a:lnSpc>
                        <a:defRPr/>
                      </a:pPr>
                      <a:r>
                        <a:rPr lang="zh-CN" altLang="en-US" sz="1400" dirty="0" smtClean="0">
                          <a:latin typeface="微软雅黑" panose="020B0503020204020204" pitchFamily="34" charset="-122"/>
                          <a:ea typeface="微软雅黑" panose="020B0503020204020204" pitchFamily="34" charset="-122"/>
                        </a:rPr>
                        <a:t>期权合约每日价格涨停板  </a:t>
                      </a:r>
                      <a:r>
                        <a:rPr lang="en-US" altLang="zh-CN" sz="1400" dirty="0" smtClean="0">
                          <a:latin typeface="微软雅黑" panose="020B0503020204020204" pitchFamily="34" charset="-122"/>
                          <a:ea typeface="微软雅黑" panose="020B0503020204020204" pitchFamily="34" charset="-122"/>
                        </a:rPr>
                        <a:t>=  </a:t>
                      </a:r>
                      <a:r>
                        <a:rPr lang="zh-CN" altLang="en-US" sz="1400" dirty="0" smtClean="0">
                          <a:latin typeface="微软雅黑" panose="020B0503020204020204" pitchFamily="34" charset="-122"/>
                          <a:ea typeface="微软雅黑" panose="020B0503020204020204" pitchFamily="34" charset="-122"/>
                        </a:rPr>
                        <a:t>该合约的前结算价（上市首日参考价）</a:t>
                      </a:r>
                      <a:r>
                        <a:rPr lang="en-US" altLang="zh-CN" sz="1400" dirty="0" smtClean="0">
                          <a:latin typeface="微软雅黑" panose="020B0503020204020204" pitchFamily="34" charset="-122"/>
                          <a:ea typeface="微软雅黑" panose="020B0503020204020204" pitchFamily="34" charset="-122"/>
                        </a:rPr>
                        <a:t>+  </a:t>
                      </a:r>
                      <a:r>
                        <a:rPr lang="zh-CN" altLang="en-US" sz="1400" dirty="0" smtClean="0">
                          <a:latin typeface="微软雅黑" panose="020B0503020204020204" pitchFamily="34" charset="-122"/>
                          <a:ea typeface="微软雅黑" panose="020B0503020204020204" pitchFamily="34" charset="-122"/>
                        </a:rPr>
                        <a:t>涨跌幅</a:t>
                      </a:r>
                      <a:endParaRPr lang="en-US" altLang="zh-CN" sz="1400" dirty="0" smtClean="0">
                        <a:latin typeface="微软雅黑" panose="020B0503020204020204" pitchFamily="34" charset="-122"/>
                        <a:ea typeface="微软雅黑" panose="020B0503020204020204" pitchFamily="34" charset="-122"/>
                      </a:endParaRPr>
                    </a:p>
                    <a:p>
                      <a:pPr eaLnBrk="0" hangingPunct="0">
                        <a:lnSpc>
                          <a:spcPct val="150000"/>
                        </a:lnSpc>
                        <a:defRPr/>
                      </a:pPr>
                      <a:r>
                        <a:rPr lang="zh-CN" altLang="en-US" sz="1400" dirty="0" smtClean="0">
                          <a:latin typeface="微软雅黑" panose="020B0503020204020204" pitchFamily="34" charset="-122"/>
                          <a:ea typeface="微软雅黑" panose="020B0503020204020204" pitchFamily="34" charset="-122"/>
                        </a:rPr>
                        <a:t>期权合约每日价格跌停板  </a:t>
                      </a:r>
                      <a:r>
                        <a:rPr lang="en-US" altLang="zh-CN" sz="1400" dirty="0" smtClean="0">
                          <a:latin typeface="微软雅黑" panose="020B0503020204020204" pitchFamily="34" charset="-122"/>
                          <a:ea typeface="微软雅黑" panose="020B0503020204020204" pitchFamily="34" charset="-122"/>
                        </a:rPr>
                        <a:t>=  </a:t>
                      </a:r>
                      <a:r>
                        <a:rPr lang="zh-CN" altLang="en-US" sz="1400" dirty="0" smtClean="0">
                          <a:latin typeface="微软雅黑" panose="020B0503020204020204" pitchFamily="34" charset="-122"/>
                          <a:ea typeface="微软雅黑" panose="020B0503020204020204" pitchFamily="34" charset="-122"/>
                        </a:rPr>
                        <a:t>该合约的前结算价（上市首日参考价）</a:t>
                      </a:r>
                      <a:r>
                        <a:rPr lang="en-US" altLang="zh-CN" sz="1400" b="1" dirty="0" smtClean="0">
                          <a:latin typeface="微软雅黑" panose="020B0503020204020204" pitchFamily="34" charset="-122"/>
                          <a:ea typeface="微软雅黑" panose="020B0503020204020204" pitchFamily="34" charset="-122"/>
                        </a:rPr>
                        <a:t>- </a:t>
                      </a:r>
                      <a:r>
                        <a:rPr lang="en-US" altLang="zh-CN" sz="1400" dirty="0" smtClean="0">
                          <a:latin typeface="微软雅黑" panose="020B0503020204020204" pitchFamily="34" charset="-122"/>
                          <a:ea typeface="微软雅黑" panose="020B0503020204020204" pitchFamily="34" charset="-122"/>
                        </a:rPr>
                        <a:t>  </a:t>
                      </a:r>
                      <a:r>
                        <a:rPr lang="zh-CN" altLang="en-US" sz="1400" dirty="0" smtClean="0">
                          <a:latin typeface="微软雅黑" panose="020B0503020204020204" pitchFamily="34" charset="-122"/>
                          <a:ea typeface="微软雅黑" panose="020B0503020204020204" pitchFamily="34" charset="-122"/>
                        </a:rPr>
                        <a:t>涨跌幅</a:t>
                      </a:r>
                      <a:endParaRPr lang="en-US" altLang="zh-CN" sz="1400" dirty="0" smtClean="0">
                        <a:latin typeface="微软雅黑" panose="020B0503020204020204" pitchFamily="34" charset="-122"/>
                        <a:ea typeface="微软雅黑" panose="020B0503020204020204" pitchFamily="34" charset="-122"/>
                      </a:endParaRPr>
                    </a:p>
                  </a:txBody>
                  <a:tcPr marL="35620" marR="35620" marT="0" marB="0" anchor="ctr"/>
                </a:tc>
              </a:tr>
              <a:tr h="936104">
                <a:tc>
                  <a:txBody>
                    <a:bodyPr/>
                    <a:lstStyle/>
                    <a:p>
                      <a:pPr marL="0" marR="0" indent="0" algn="l" defTabSz="914400" rtl="0" eaLnBrk="1" fontAlgn="auto" latinLnBrk="0" hangingPunct="1">
                        <a:lnSpc>
                          <a:spcPct val="150000"/>
                        </a:lnSpc>
                        <a:spcBef>
                          <a:spcPts val="0"/>
                        </a:spcBef>
                        <a:spcAft>
                          <a:spcPts val="0"/>
                        </a:spcAft>
                        <a:buClrTx/>
                        <a:buSzTx/>
                        <a:buFontTx/>
                        <a:buNone/>
                        <a:defRPr/>
                      </a:pPr>
                      <a:r>
                        <a:rPr lang="zh-CN" sz="1400" kern="100" dirty="0" smtClean="0">
                          <a:latin typeface="微软雅黑" panose="020B0503020204020204" pitchFamily="34" charset="-122"/>
                          <a:ea typeface="微软雅黑" panose="020B0503020204020204" pitchFamily="34" charset="-122"/>
                        </a:rPr>
                        <a:t>认购</a:t>
                      </a:r>
                      <a:r>
                        <a:rPr lang="zh-CN" sz="1400" kern="100" dirty="0">
                          <a:latin typeface="微软雅黑" panose="020B0503020204020204" pitchFamily="34" charset="-122"/>
                          <a:ea typeface="微软雅黑" panose="020B0503020204020204" pitchFamily="34" charset="-122"/>
                        </a:rPr>
                        <a:t>期权</a:t>
                      </a:r>
                      <a:r>
                        <a:rPr lang="zh-CN" sz="1400" kern="100" dirty="0" smtClean="0">
                          <a:latin typeface="微软雅黑" panose="020B0503020204020204" pitchFamily="34" charset="-122"/>
                          <a:ea typeface="微软雅黑" panose="020B0503020204020204" pitchFamily="34" charset="-122"/>
                        </a:rPr>
                        <a:t>涨幅</a:t>
                      </a:r>
                      <a:r>
                        <a:rPr lang="en-US" altLang="zh-CN" sz="1400" kern="100" dirty="0" smtClean="0">
                          <a:latin typeface="微软雅黑" panose="020B0503020204020204" pitchFamily="34" charset="-122"/>
                          <a:ea typeface="微软雅黑" panose="020B0503020204020204" pitchFamily="34" charset="-122"/>
                        </a:rPr>
                        <a:t>  =</a:t>
                      </a:r>
                      <a:r>
                        <a:rPr lang="en-US" altLang="zh-CN" sz="1400" kern="100" baseline="0" dirty="0" smtClean="0">
                          <a:latin typeface="微软雅黑" panose="020B0503020204020204" pitchFamily="34" charset="-122"/>
                          <a:ea typeface="微软雅黑" panose="020B0503020204020204" pitchFamily="34" charset="-122"/>
                        </a:rPr>
                        <a:t>  </a:t>
                      </a:r>
                      <a:r>
                        <a:rPr lang="en-US" sz="1400" kern="100" dirty="0" smtClean="0">
                          <a:latin typeface="微软雅黑" panose="020B0503020204020204" pitchFamily="34" charset="-122"/>
                          <a:ea typeface="微软雅黑" panose="020B0503020204020204" pitchFamily="34" charset="-122"/>
                        </a:rPr>
                        <a:t>max</a:t>
                      </a:r>
                      <a:r>
                        <a:rPr lang="zh-CN" sz="1400" kern="100" dirty="0" smtClean="0">
                          <a:latin typeface="微软雅黑" panose="020B0503020204020204" pitchFamily="34" charset="-122"/>
                          <a:ea typeface="微软雅黑" panose="020B0503020204020204" pitchFamily="34" charset="-122"/>
                        </a:rPr>
                        <a:t>｛</a:t>
                      </a:r>
                      <a:r>
                        <a:rPr lang="zh-CN" altLang="en-US" sz="1400" kern="100" dirty="0" smtClean="0">
                          <a:latin typeface="微软雅黑" panose="020B0503020204020204" pitchFamily="34" charset="-122"/>
                          <a:ea typeface="微软雅黑" panose="020B0503020204020204" pitchFamily="34" charset="-122"/>
                        </a:rPr>
                        <a:t>合约标的前收盘价*</a:t>
                      </a:r>
                      <a:r>
                        <a:rPr lang="en-US" altLang="zh-CN" sz="1400" kern="100" dirty="0" smtClean="0">
                          <a:latin typeface="微软雅黑" panose="020B0503020204020204" pitchFamily="34" charset="-122"/>
                          <a:ea typeface="微软雅黑" panose="020B0503020204020204" pitchFamily="34" charset="-122"/>
                        </a:rPr>
                        <a:t>0.5%</a:t>
                      </a:r>
                      <a:r>
                        <a:rPr lang="zh-CN" sz="1400" kern="100" dirty="0" smtClean="0">
                          <a:latin typeface="微软雅黑" panose="020B0503020204020204" pitchFamily="34" charset="-122"/>
                          <a:ea typeface="微软雅黑" panose="020B0503020204020204" pitchFamily="34" charset="-122"/>
                        </a:rPr>
                        <a:t>，</a:t>
                      </a:r>
                      <a:r>
                        <a:rPr lang="en-US" sz="1400" kern="100" dirty="0">
                          <a:latin typeface="微软雅黑" panose="020B0503020204020204" pitchFamily="34" charset="-122"/>
                          <a:ea typeface="微软雅黑" panose="020B0503020204020204" pitchFamily="34" charset="-122"/>
                        </a:rPr>
                        <a:t>min [</a:t>
                      </a:r>
                      <a:r>
                        <a:rPr lang="zh-CN" sz="1400" kern="100" dirty="0">
                          <a:latin typeface="微软雅黑" panose="020B0503020204020204" pitchFamily="34" charset="-122"/>
                          <a:ea typeface="微软雅黑" panose="020B0503020204020204" pitchFamily="34" charset="-122"/>
                        </a:rPr>
                        <a:t>（</a:t>
                      </a:r>
                      <a:r>
                        <a:rPr lang="en-US" sz="1400" kern="100" dirty="0">
                          <a:latin typeface="微软雅黑" panose="020B0503020204020204" pitchFamily="34" charset="-122"/>
                          <a:ea typeface="微软雅黑" panose="020B0503020204020204" pitchFamily="34" charset="-122"/>
                        </a:rPr>
                        <a:t>2</a:t>
                      </a:r>
                      <a:r>
                        <a:rPr lang="zh-CN" sz="1400" kern="100" dirty="0" smtClean="0">
                          <a:latin typeface="微软雅黑" panose="020B0503020204020204" pitchFamily="34" charset="-122"/>
                          <a:ea typeface="微软雅黑" panose="020B0503020204020204" pitchFamily="34" charset="-122"/>
                        </a:rPr>
                        <a:t>×</a:t>
                      </a:r>
                      <a:r>
                        <a:rPr lang="zh-CN" altLang="en-US" sz="1400" kern="100" dirty="0" smtClean="0">
                          <a:latin typeface="微软雅黑" panose="020B0503020204020204" pitchFamily="34" charset="-122"/>
                          <a:ea typeface="微软雅黑" panose="020B0503020204020204" pitchFamily="34" charset="-122"/>
                        </a:rPr>
                        <a:t>合约标的前收盘价</a:t>
                      </a:r>
                      <a:r>
                        <a:rPr lang="zh-CN" sz="1400" kern="100" dirty="0" smtClean="0">
                          <a:latin typeface="微软雅黑" panose="020B0503020204020204" pitchFamily="34" charset="-122"/>
                          <a:ea typeface="微软雅黑" panose="020B0503020204020204" pitchFamily="34" charset="-122"/>
                        </a:rPr>
                        <a:t>－</a:t>
                      </a:r>
                      <a:r>
                        <a:rPr lang="zh-CN" sz="1400" kern="100" dirty="0">
                          <a:latin typeface="微软雅黑" panose="020B0503020204020204" pitchFamily="34" charset="-122"/>
                          <a:ea typeface="微软雅黑" panose="020B0503020204020204" pitchFamily="34" charset="-122"/>
                        </a:rPr>
                        <a:t>行权价</a:t>
                      </a:r>
                      <a:r>
                        <a:rPr lang="zh-CN" sz="1400" kern="100" dirty="0" smtClean="0">
                          <a:latin typeface="微软雅黑" panose="020B0503020204020204" pitchFamily="34" charset="-122"/>
                          <a:ea typeface="微软雅黑" panose="020B0503020204020204" pitchFamily="34" charset="-122"/>
                        </a:rPr>
                        <a:t>），</a:t>
                      </a:r>
                      <a:r>
                        <a:rPr lang="zh-CN" altLang="en-US" sz="1400" kern="100" dirty="0" smtClean="0">
                          <a:latin typeface="微软雅黑" panose="020B0503020204020204" pitchFamily="34" charset="-122"/>
                          <a:ea typeface="微软雅黑" panose="020B0503020204020204" pitchFamily="34" charset="-122"/>
                        </a:rPr>
                        <a:t>合约标的前收盘价</a:t>
                      </a:r>
                      <a:r>
                        <a:rPr lang="en-US" sz="1400" kern="100" dirty="0" smtClean="0">
                          <a:latin typeface="微软雅黑" panose="020B0503020204020204" pitchFamily="34" charset="-122"/>
                          <a:ea typeface="微软雅黑" panose="020B0503020204020204" pitchFamily="34" charset="-122"/>
                        </a:rPr>
                        <a:t>]</a:t>
                      </a:r>
                      <a:r>
                        <a:rPr lang="zh-CN" sz="1400" kern="100" dirty="0">
                          <a:latin typeface="微软雅黑" panose="020B0503020204020204" pitchFamily="34" charset="-122"/>
                          <a:ea typeface="微软雅黑" panose="020B0503020204020204" pitchFamily="34" charset="-122"/>
                        </a:rPr>
                        <a:t>×</a:t>
                      </a:r>
                      <a:r>
                        <a:rPr lang="en-US" sz="1400" kern="100" dirty="0">
                          <a:latin typeface="微软雅黑" panose="020B0503020204020204" pitchFamily="34" charset="-122"/>
                          <a:ea typeface="微软雅黑" panose="020B0503020204020204" pitchFamily="34" charset="-122"/>
                        </a:rPr>
                        <a:t>10</a:t>
                      </a:r>
                      <a:r>
                        <a:rPr lang="zh-CN" sz="1400" kern="100" dirty="0">
                          <a:latin typeface="微软雅黑" panose="020B0503020204020204" pitchFamily="34" charset="-122"/>
                          <a:ea typeface="微软雅黑" panose="020B0503020204020204" pitchFamily="34" charset="-122"/>
                        </a:rPr>
                        <a:t>％｝</a:t>
                      </a:r>
                      <a:endParaRPr lang="zh-CN" sz="1400" kern="100" dirty="0">
                        <a:latin typeface="微软雅黑" panose="020B0503020204020204" pitchFamily="34" charset="-122"/>
                        <a:ea typeface="微软雅黑" panose="020B0503020204020204" pitchFamily="34" charset="-122"/>
                      </a:endParaRPr>
                    </a:p>
                    <a:p>
                      <a:pPr marL="0" marR="0" indent="0" algn="l" defTabSz="914400" rtl="0" eaLnBrk="1" fontAlgn="auto" latinLnBrk="0" hangingPunct="1">
                        <a:lnSpc>
                          <a:spcPct val="150000"/>
                        </a:lnSpc>
                        <a:spcBef>
                          <a:spcPts val="0"/>
                        </a:spcBef>
                        <a:spcAft>
                          <a:spcPts val="0"/>
                        </a:spcAft>
                        <a:buClrTx/>
                        <a:buSzTx/>
                        <a:buFontTx/>
                        <a:buNone/>
                        <a:defRPr/>
                      </a:pPr>
                      <a:r>
                        <a:rPr lang="zh-CN" sz="1400" kern="100" dirty="0">
                          <a:latin typeface="微软雅黑" panose="020B0503020204020204" pitchFamily="34" charset="-122"/>
                          <a:ea typeface="微软雅黑" panose="020B0503020204020204" pitchFamily="34" charset="-122"/>
                        </a:rPr>
                        <a:t>认沽期权</a:t>
                      </a:r>
                      <a:r>
                        <a:rPr lang="zh-CN" sz="1400" kern="100" dirty="0" smtClean="0">
                          <a:latin typeface="微软雅黑" panose="020B0503020204020204" pitchFamily="34" charset="-122"/>
                          <a:ea typeface="微软雅黑" panose="020B0503020204020204" pitchFamily="34" charset="-122"/>
                        </a:rPr>
                        <a:t>涨幅</a:t>
                      </a:r>
                      <a:r>
                        <a:rPr lang="en-US" altLang="zh-CN" sz="1400" kern="100" dirty="0" smtClean="0">
                          <a:latin typeface="微软雅黑" panose="020B0503020204020204" pitchFamily="34" charset="-122"/>
                          <a:ea typeface="微软雅黑" panose="020B0503020204020204" pitchFamily="34" charset="-122"/>
                        </a:rPr>
                        <a:t>  </a:t>
                      </a:r>
                      <a:r>
                        <a:rPr lang="en-US" sz="1400" kern="100" dirty="0" smtClean="0">
                          <a:latin typeface="微软雅黑" panose="020B0503020204020204" pitchFamily="34" charset="-122"/>
                          <a:ea typeface="微软雅黑" panose="020B0503020204020204" pitchFamily="34" charset="-122"/>
                        </a:rPr>
                        <a:t>=  max</a:t>
                      </a:r>
                      <a:r>
                        <a:rPr lang="zh-CN" sz="1400" kern="100" dirty="0" smtClean="0">
                          <a:latin typeface="微软雅黑" panose="020B0503020204020204" pitchFamily="34" charset="-122"/>
                          <a:ea typeface="微软雅黑" panose="020B0503020204020204" pitchFamily="34" charset="-122"/>
                        </a:rPr>
                        <a:t>｛</a:t>
                      </a:r>
                      <a:r>
                        <a:rPr lang="zh-CN" altLang="en-US" sz="1400" kern="100" dirty="0" smtClean="0">
                          <a:latin typeface="微软雅黑" panose="020B0503020204020204" pitchFamily="34" charset="-122"/>
                          <a:ea typeface="微软雅黑" panose="020B0503020204020204" pitchFamily="34" charset="-122"/>
                        </a:rPr>
                        <a:t>行权价*</a:t>
                      </a:r>
                      <a:r>
                        <a:rPr lang="en-US" altLang="zh-CN" sz="1400" kern="100" dirty="0" smtClean="0">
                          <a:latin typeface="微软雅黑" panose="020B0503020204020204" pitchFamily="34" charset="-122"/>
                          <a:ea typeface="微软雅黑" panose="020B0503020204020204" pitchFamily="34" charset="-122"/>
                        </a:rPr>
                        <a:t>0.5%</a:t>
                      </a:r>
                      <a:r>
                        <a:rPr lang="zh-CN" sz="1400" kern="100" dirty="0" smtClean="0">
                          <a:latin typeface="微软雅黑" panose="020B0503020204020204" pitchFamily="34" charset="-122"/>
                          <a:ea typeface="微软雅黑" panose="020B0503020204020204" pitchFamily="34" charset="-122"/>
                        </a:rPr>
                        <a:t>，</a:t>
                      </a:r>
                      <a:r>
                        <a:rPr lang="en-US" sz="1400" kern="100" dirty="0">
                          <a:latin typeface="微软雅黑" panose="020B0503020204020204" pitchFamily="34" charset="-122"/>
                          <a:ea typeface="微软雅黑" panose="020B0503020204020204" pitchFamily="34" charset="-122"/>
                        </a:rPr>
                        <a:t>min [</a:t>
                      </a:r>
                      <a:r>
                        <a:rPr lang="zh-CN" sz="1400" kern="100" dirty="0">
                          <a:latin typeface="微软雅黑" panose="020B0503020204020204" pitchFamily="34" charset="-122"/>
                          <a:ea typeface="微软雅黑" panose="020B0503020204020204" pitchFamily="34" charset="-122"/>
                        </a:rPr>
                        <a:t>（</a:t>
                      </a:r>
                      <a:r>
                        <a:rPr lang="en-US" sz="1400" kern="100" dirty="0">
                          <a:latin typeface="微软雅黑" panose="020B0503020204020204" pitchFamily="34" charset="-122"/>
                          <a:ea typeface="微软雅黑" panose="020B0503020204020204" pitchFamily="34" charset="-122"/>
                        </a:rPr>
                        <a:t>2</a:t>
                      </a:r>
                      <a:r>
                        <a:rPr lang="zh-CN" sz="1400" kern="100" dirty="0">
                          <a:latin typeface="微软雅黑" panose="020B0503020204020204" pitchFamily="34" charset="-122"/>
                          <a:ea typeface="微软雅黑" panose="020B0503020204020204" pitchFamily="34" charset="-122"/>
                        </a:rPr>
                        <a:t>×行权价</a:t>
                      </a:r>
                      <a:r>
                        <a:rPr lang="zh-CN" sz="1400" kern="100" dirty="0" smtClean="0">
                          <a:latin typeface="微软雅黑" panose="020B0503020204020204" pitchFamily="34" charset="-122"/>
                          <a:ea typeface="微软雅黑" panose="020B0503020204020204" pitchFamily="34" charset="-122"/>
                        </a:rPr>
                        <a:t>－</a:t>
                      </a:r>
                      <a:r>
                        <a:rPr lang="zh-CN" altLang="en-US" sz="1400" kern="100" dirty="0" smtClean="0">
                          <a:latin typeface="微软雅黑" panose="020B0503020204020204" pitchFamily="34" charset="-122"/>
                          <a:ea typeface="微软雅黑" panose="020B0503020204020204" pitchFamily="34" charset="-122"/>
                        </a:rPr>
                        <a:t>合约标的前收盘价</a:t>
                      </a:r>
                      <a:r>
                        <a:rPr lang="zh-CN" sz="1400" kern="100" dirty="0" smtClean="0">
                          <a:latin typeface="微软雅黑" panose="020B0503020204020204" pitchFamily="34" charset="-122"/>
                          <a:ea typeface="微软雅黑" panose="020B0503020204020204" pitchFamily="34" charset="-122"/>
                        </a:rPr>
                        <a:t>），</a:t>
                      </a:r>
                      <a:r>
                        <a:rPr lang="zh-CN" altLang="en-US" sz="1400" kern="100" dirty="0" smtClean="0">
                          <a:latin typeface="微软雅黑" panose="020B0503020204020204" pitchFamily="34" charset="-122"/>
                          <a:ea typeface="微软雅黑" panose="020B0503020204020204" pitchFamily="34" charset="-122"/>
                        </a:rPr>
                        <a:t>合约标的前收盘价</a:t>
                      </a:r>
                      <a:r>
                        <a:rPr lang="en-US" sz="1400" kern="100" dirty="0" smtClean="0">
                          <a:latin typeface="微软雅黑" panose="020B0503020204020204" pitchFamily="34" charset="-122"/>
                          <a:ea typeface="微软雅黑" panose="020B0503020204020204" pitchFamily="34" charset="-122"/>
                        </a:rPr>
                        <a:t>]</a:t>
                      </a:r>
                      <a:r>
                        <a:rPr lang="zh-CN" sz="1400" kern="100" dirty="0">
                          <a:latin typeface="微软雅黑" panose="020B0503020204020204" pitchFamily="34" charset="-122"/>
                          <a:ea typeface="微软雅黑" panose="020B0503020204020204" pitchFamily="34" charset="-122"/>
                        </a:rPr>
                        <a:t>×</a:t>
                      </a:r>
                      <a:r>
                        <a:rPr lang="en-US" sz="1400" kern="100" dirty="0">
                          <a:latin typeface="微软雅黑" panose="020B0503020204020204" pitchFamily="34" charset="-122"/>
                          <a:ea typeface="微软雅黑" panose="020B0503020204020204" pitchFamily="34" charset="-122"/>
                        </a:rPr>
                        <a:t>10</a:t>
                      </a:r>
                      <a:r>
                        <a:rPr lang="zh-CN" sz="1400" kern="100" dirty="0" smtClean="0">
                          <a:latin typeface="微软雅黑" panose="020B0503020204020204" pitchFamily="34" charset="-122"/>
                          <a:ea typeface="微软雅黑" panose="020B0503020204020204" pitchFamily="34" charset="-122"/>
                        </a:rPr>
                        <a:t>％｝</a:t>
                      </a:r>
                      <a:endParaRPr lang="en-US" altLang="zh-CN" sz="1400" kern="100" dirty="0" smtClean="0">
                        <a:latin typeface="微软雅黑" panose="020B0503020204020204" pitchFamily="34" charset="-122"/>
                        <a:ea typeface="微软雅黑" panose="020B0503020204020204" pitchFamily="34" charset="-122"/>
                      </a:endParaRPr>
                    </a:p>
                    <a:p>
                      <a:pPr marL="0" marR="0" indent="0" algn="l" defTabSz="914400" rtl="0" eaLnBrk="1" fontAlgn="auto" latinLnBrk="0" hangingPunct="1">
                        <a:lnSpc>
                          <a:spcPct val="150000"/>
                        </a:lnSpc>
                        <a:spcBef>
                          <a:spcPts val="0"/>
                        </a:spcBef>
                        <a:spcAft>
                          <a:spcPts val="0"/>
                        </a:spcAft>
                        <a:buClrTx/>
                        <a:buSzTx/>
                        <a:buFontTx/>
                        <a:buNone/>
                        <a:defRPr/>
                      </a:pPr>
                      <a:r>
                        <a:rPr lang="zh-CN" altLang="en-US" sz="1400" b="0" kern="100" dirty="0" smtClean="0">
                          <a:latin typeface="微软雅黑" panose="020B0503020204020204" pitchFamily="34" charset="-122"/>
                          <a:ea typeface="微软雅黑" panose="020B0503020204020204" pitchFamily="34" charset="-122"/>
                          <a:cs typeface="Times New Roman" panose="02020603050405020304"/>
                        </a:rPr>
                        <a:t>认购</a:t>
                      </a:r>
                      <a:r>
                        <a:rPr lang="en-US" altLang="zh-CN" sz="1400" b="0" kern="100" dirty="0" smtClean="0">
                          <a:latin typeface="微软雅黑" panose="020B0503020204020204" pitchFamily="34" charset="-122"/>
                          <a:ea typeface="微软雅黑" panose="020B0503020204020204" pitchFamily="34" charset="-122"/>
                          <a:cs typeface="Times New Roman" panose="02020603050405020304"/>
                        </a:rPr>
                        <a:t>/</a:t>
                      </a:r>
                      <a:r>
                        <a:rPr lang="zh-CN" altLang="en-US" sz="1400" b="0" kern="100" dirty="0" smtClean="0">
                          <a:latin typeface="微软雅黑" panose="020B0503020204020204" pitchFamily="34" charset="-122"/>
                          <a:ea typeface="微软雅黑" panose="020B0503020204020204" pitchFamily="34" charset="-122"/>
                          <a:cs typeface="Times New Roman" panose="02020603050405020304"/>
                        </a:rPr>
                        <a:t>沽期权跌幅</a:t>
                      </a:r>
                      <a:r>
                        <a:rPr lang="en-US" altLang="zh-CN" sz="1400" b="0" kern="100" dirty="0" smtClean="0">
                          <a:latin typeface="微软雅黑" panose="020B0503020204020204" pitchFamily="34" charset="-122"/>
                          <a:ea typeface="微软雅黑" panose="020B0503020204020204" pitchFamily="34" charset="-122"/>
                          <a:cs typeface="Times New Roman" panose="02020603050405020304"/>
                        </a:rPr>
                        <a:t>=</a:t>
                      </a:r>
                      <a:r>
                        <a:rPr lang="zh-CN" altLang="en-US" sz="1400" kern="100" dirty="0" smtClean="0">
                          <a:latin typeface="微软雅黑" panose="020B0503020204020204" pitchFamily="34" charset="-122"/>
                          <a:ea typeface="微软雅黑" panose="020B0503020204020204" pitchFamily="34" charset="-122"/>
                        </a:rPr>
                        <a:t>合约标的前收盘价*</a:t>
                      </a:r>
                      <a:r>
                        <a:rPr lang="en-US" altLang="zh-CN" sz="1400" kern="100" dirty="0" smtClean="0">
                          <a:latin typeface="微软雅黑" panose="020B0503020204020204" pitchFamily="34" charset="-122"/>
                          <a:ea typeface="微软雅黑" panose="020B0503020204020204" pitchFamily="34" charset="-122"/>
                        </a:rPr>
                        <a:t>10%</a:t>
                      </a:r>
                      <a:endParaRPr lang="zh-CN" sz="1400" b="0" kern="100" dirty="0">
                        <a:latin typeface="微软雅黑" panose="020B0503020204020204" pitchFamily="34" charset="-122"/>
                        <a:ea typeface="微软雅黑" panose="020B0503020204020204" pitchFamily="34" charset="-122"/>
                        <a:cs typeface="Times New Roman" panose="02020603050405020304"/>
                      </a:endParaRPr>
                    </a:p>
                  </a:txBody>
                  <a:tcPr marL="35620" marR="35620" marT="0" marB="0" anchor="ctr"/>
                </a:tc>
              </a:tr>
            </a:tbl>
          </a:graphicData>
        </a:graphic>
      </p:graphicFrame>
      <p:sp>
        <p:nvSpPr>
          <p:cNvPr id="8" name="矩形 7"/>
          <p:cNvSpPr/>
          <p:nvPr/>
        </p:nvSpPr>
        <p:spPr>
          <a:xfrm>
            <a:off x="4213225" y="285750"/>
            <a:ext cx="4494213" cy="523875"/>
          </a:xfrm>
          <a:prstGeom prst="rect">
            <a:avLst/>
          </a:prstGeom>
        </p:spPr>
        <p:txBody>
          <a:bodyPr wrap="none">
            <a:spAutoFit/>
          </a:bodyPr>
          <a:lstStyle/>
          <a:p>
            <a:pPr algn="ctr" fontAlgn="auto">
              <a:spcBef>
                <a:spcPts val="0"/>
              </a:spcBef>
              <a:spcAft>
                <a:spcPts val="0"/>
              </a:spcAft>
              <a:defRPr/>
            </a:pPr>
            <a:r>
              <a:rPr lang="zh-CN" altLang="en-US" sz="2800" b="1" dirty="0">
                <a:solidFill>
                  <a:prstClr val="black"/>
                </a:solidFill>
                <a:latin typeface="微软雅黑" panose="020B0503020204020204" pitchFamily="34" charset="-122"/>
                <a:ea typeface="微软雅黑" panose="020B0503020204020204" pitchFamily="34" charset="-122"/>
                <a:cs typeface="+mj-cs"/>
              </a:rPr>
              <a:t>三、交易制度：涨跌幅限制</a:t>
            </a:r>
            <a:endParaRPr lang="zh-CN" altLang="en-US" sz="1200" b="1" dirty="0">
              <a:latin typeface="微软雅黑" panose="020B0503020204020204" pitchFamily="34" charset="-122"/>
              <a:ea typeface="微软雅黑" panose="020B0503020204020204" pitchFamily="34" charset="-122"/>
            </a:endParaRPr>
          </a:p>
        </p:txBody>
      </p:sp>
    </p:spTree>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0897" name="Rectangle 1"/>
          <p:cNvSpPr>
            <a:spLocks noChangeArrowheads="1"/>
          </p:cNvSpPr>
          <p:nvPr/>
        </p:nvSpPr>
        <p:spPr bwMode="auto">
          <a:xfrm>
            <a:off x="857250" y="1571625"/>
            <a:ext cx="7458075" cy="3986213"/>
          </a:xfrm>
          <a:prstGeom prst="rect">
            <a:avLst/>
          </a:prstGeom>
          <a:noFill/>
          <a:ln w="9525">
            <a:noFill/>
            <a:miter lim="800000"/>
          </a:ln>
          <a:effectLst>
            <a:prstShdw prst="shdw17" dist="17961" dir="2700000">
              <a:schemeClr val="accent1">
                <a:gamma/>
                <a:shade val="60000"/>
                <a:invGamma/>
              </a:schemeClr>
            </a:prstShdw>
          </a:effectLst>
        </p:spPr>
        <p:txBody>
          <a:bodyPr anchor="ctr">
            <a:spAutoFit/>
          </a:bodyPr>
          <a:lstStyle/>
          <a:p>
            <a:pPr marL="357505" indent="-357505" eaLnBrk="0" fontAlgn="auto" hangingPunct="0">
              <a:lnSpc>
                <a:spcPct val="150000"/>
              </a:lnSpc>
              <a:spcBef>
                <a:spcPts val="0"/>
              </a:spcBef>
              <a:spcAft>
                <a:spcPts val="0"/>
              </a:spcAft>
              <a:buFont typeface="Wingdings" panose="05000000000000000000" pitchFamily="2" charset="2"/>
              <a:buChar char="Ø"/>
              <a:defRPr/>
            </a:pPr>
            <a:r>
              <a:rPr lang="zh-CN" altLang="en-US" dirty="0">
                <a:latin typeface="微软雅黑" panose="020B0503020204020204" pitchFamily="34" charset="-122"/>
                <a:ea typeface="微软雅黑" panose="020B0503020204020204" pitchFamily="34" charset="-122"/>
              </a:rPr>
              <a:t>以开盘集合竞价价格作为第一个参考价格，盘中</a:t>
            </a:r>
            <a:r>
              <a:rPr lang="en-US" altLang="zh-CN" dirty="0">
                <a:latin typeface="微软雅黑" panose="020B0503020204020204" pitchFamily="34" charset="-122"/>
                <a:ea typeface="微软雅黑" panose="020B0503020204020204" pitchFamily="34" charset="-122"/>
              </a:rPr>
              <a:t>(</a:t>
            </a:r>
            <a:r>
              <a:rPr lang="zh-CN" altLang="en-US" dirty="0">
                <a:latin typeface="微软雅黑" panose="020B0503020204020204" pitchFamily="34" charset="-122"/>
                <a:ea typeface="微软雅黑" panose="020B0503020204020204" pitchFamily="34" charset="-122"/>
              </a:rPr>
              <a:t>最新成交价格</a:t>
            </a:r>
            <a:r>
              <a:rPr lang="en-US" altLang="zh-CN" dirty="0">
                <a:latin typeface="微软雅黑" panose="020B0503020204020204" pitchFamily="34" charset="-122"/>
                <a:ea typeface="微软雅黑" panose="020B0503020204020204" pitchFamily="34" charset="-122"/>
              </a:rPr>
              <a:t>)</a:t>
            </a:r>
            <a:r>
              <a:rPr lang="zh-CN" altLang="en-US" dirty="0">
                <a:latin typeface="微软雅黑" panose="020B0503020204020204" pitchFamily="34" charset="-122"/>
                <a:ea typeface="微软雅黑" panose="020B0503020204020204" pitchFamily="34" charset="-122"/>
              </a:rPr>
              <a:t>相对参考价格涨跌幅度达到</a:t>
            </a:r>
            <a:r>
              <a:rPr lang="en-US" altLang="zh-CN" dirty="0">
                <a:latin typeface="微软雅黑" panose="020B0503020204020204" pitchFamily="34" charset="-122"/>
                <a:ea typeface="微软雅黑" panose="020B0503020204020204" pitchFamily="34" charset="-122"/>
              </a:rPr>
              <a:t>max{50%*</a:t>
            </a:r>
            <a:r>
              <a:rPr lang="zh-CN" altLang="en-US" dirty="0">
                <a:latin typeface="微软雅黑" panose="020B0503020204020204" pitchFamily="34" charset="-122"/>
                <a:ea typeface="微软雅黑" panose="020B0503020204020204" pitchFamily="34" charset="-122"/>
              </a:rPr>
              <a:t>参考价格</a:t>
            </a:r>
            <a:r>
              <a:rPr lang="en-US" altLang="zh-CN" dirty="0">
                <a:latin typeface="微软雅黑" panose="020B0503020204020204" pitchFamily="34" charset="-122"/>
                <a:ea typeface="微软雅黑" panose="020B0503020204020204" pitchFamily="34" charset="-122"/>
              </a:rPr>
              <a:t>, 5</a:t>
            </a:r>
            <a:r>
              <a:rPr lang="zh-CN" altLang="en-US" dirty="0">
                <a:latin typeface="微软雅黑" panose="020B0503020204020204" pitchFamily="34" charset="-122"/>
                <a:ea typeface="微软雅黑" panose="020B0503020204020204" pitchFamily="34" charset="-122"/>
              </a:rPr>
              <a:t>*最小报价单位</a:t>
            </a:r>
            <a:r>
              <a:rPr lang="en-US" altLang="zh-CN" dirty="0">
                <a:latin typeface="微软雅黑" panose="020B0503020204020204" pitchFamily="34" charset="-122"/>
                <a:ea typeface="微软雅黑" panose="020B0503020204020204" pitchFamily="34" charset="-122"/>
              </a:rPr>
              <a:t>}</a:t>
            </a:r>
            <a:r>
              <a:rPr lang="zh-CN" altLang="en-US" dirty="0">
                <a:latin typeface="微软雅黑" panose="020B0503020204020204" pitchFamily="34" charset="-122"/>
                <a:ea typeface="微软雅黑" panose="020B0503020204020204" pitchFamily="34" charset="-122"/>
              </a:rPr>
              <a:t>时，暂停连续竞价，进入</a:t>
            </a:r>
            <a:r>
              <a:rPr lang="en-US" altLang="zh-CN" dirty="0">
                <a:latin typeface="微软雅黑" panose="020B0503020204020204" pitchFamily="34" charset="-122"/>
                <a:ea typeface="微软雅黑" panose="020B0503020204020204" pitchFamily="34" charset="-122"/>
              </a:rPr>
              <a:t>3</a:t>
            </a:r>
            <a:r>
              <a:rPr lang="zh-CN" altLang="en-US" dirty="0">
                <a:latin typeface="微软雅黑" panose="020B0503020204020204" pitchFamily="34" charset="-122"/>
                <a:ea typeface="微软雅黑" panose="020B0503020204020204" pitchFamily="34" charset="-122"/>
              </a:rPr>
              <a:t>分钟的集合竞价交易（最后一分钟不能撤单），并以产生的价格作为最新参考价格，产生集合竞价的价格后立即恢复连续竞价。 </a:t>
            </a:r>
            <a:endParaRPr lang="zh-CN" altLang="zh-CN" b="1" dirty="0">
              <a:latin typeface="微软雅黑" panose="020B0503020204020204" pitchFamily="34" charset="-122"/>
              <a:ea typeface="微软雅黑" panose="020B0503020204020204" pitchFamily="34" charset="-122"/>
            </a:endParaRPr>
          </a:p>
          <a:p>
            <a:pPr marL="357505" indent="-357505" fontAlgn="auto">
              <a:lnSpc>
                <a:spcPct val="150000"/>
              </a:lnSpc>
              <a:spcBef>
                <a:spcPts val="600"/>
              </a:spcBef>
              <a:spcAft>
                <a:spcPts val="0"/>
              </a:spcAft>
              <a:buFont typeface="Wingdings" panose="05000000000000000000" pitchFamily="2" charset="2"/>
              <a:buChar char="Ø"/>
              <a:defRPr/>
            </a:pPr>
            <a:r>
              <a:rPr lang="zh-CN" altLang="en-US" dirty="0">
                <a:latin typeface="微软雅黑" panose="020B0503020204020204" pitchFamily="34" charset="-122"/>
                <a:ea typeface="微软雅黑" panose="020B0503020204020204" pitchFamily="34" charset="-122"/>
              </a:rPr>
              <a:t>如断路器的集合竞价没有产生价格，则以集合竞价前最后一笔成交价格作为新的参考价格。</a:t>
            </a:r>
            <a:endParaRPr lang="zh-CN" altLang="en-US" dirty="0">
              <a:latin typeface="微软雅黑" panose="020B0503020204020204" pitchFamily="34" charset="-122"/>
              <a:ea typeface="微软雅黑" panose="020B0503020204020204" pitchFamily="34" charset="-122"/>
            </a:endParaRPr>
          </a:p>
          <a:p>
            <a:pPr marL="357505" indent="-357505" fontAlgn="auto">
              <a:lnSpc>
                <a:spcPct val="150000"/>
              </a:lnSpc>
              <a:spcBef>
                <a:spcPts val="600"/>
              </a:spcBef>
              <a:spcAft>
                <a:spcPts val="0"/>
              </a:spcAft>
              <a:buFont typeface="Wingdings" panose="05000000000000000000" pitchFamily="2" charset="2"/>
              <a:buChar char="Ø"/>
              <a:defRPr/>
            </a:pPr>
            <a:r>
              <a:rPr lang="zh-CN" altLang="en-US" dirty="0">
                <a:latin typeface="微软雅黑" panose="020B0503020204020204" pitchFamily="34" charset="-122"/>
                <a:ea typeface="微软雅黑" panose="020B0503020204020204" pitchFamily="34" charset="-122"/>
              </a:rPr>
              <a:t>盘中相对参考价格涨跌幅度至少涨或跌</a:t>
            </a:r>
            <a:r>
              <a:rPr lang="en-US" altLang="zh-CN" dirty="0">
                <a:latin typeface="微软雅黑" panose="020B0503020204020204" pitchFamily="34" charset="-122"/>
                <a:ea typeface="微软雅黑" panose="020B0503020204020204" pitchFamily="34" charset="-122"/>
              </a:rPr>
              <a:t>5</a:t>
            </a:r>
            <a:r>
              <a:rPr lang="zh-CN" altLang="en-US" dirty="0">
                <a:latin typeface="微软雅黑" panose="020B0503020204020204" pitchFamily="34" charset="-122"/>
                <a:ea typeface="微软雅黑" panose="020B0503020204020204" pitchFamily="34" charset="-122"/>
              </a:rPr>
              <a:t>个最小报价单位以上才能启动断路器机制，主要避免权利金过低时，频繁进入断路器。</a:t>
            </a:r>
            <a:endParaRPr lang="zh-CN" altLang="en-US" dirty="0">
              <a:latin typeface="微软雅黑" panose="020B0503020204020204" pitchFamily="34" charset="-122"/>
              <a:ea typeface="微软雅黑" panose="020B0503020204020204" pitchFamily="34" charset="-122"/>
            </a:endParaRPr>
          </a:p>
        </p:txBody>
      </p:sp>
      <p:sp>
        <p:nvSpPr>
          <p:cNvPr id="29699" name="灯片编号占位符 4"/>
          <p:cNvSpPr>
            <a:spLocks noGrp="1"/>
          </p:cNvSpPr>
          <p:nvPr>
            <p:ph type="sldNum" sz="quarter" idx="12"/>
          </p:nvPr>
        </p:nvSpPr>
        <p:spPr bwMode="auto">
          <a:ln>
            <a:miter lim="800000"/>
          </a:ln>
        </p:spPr>
        <p:txBody>
          <a:bodyPr vert="horz" wrap="square" lIns="91440" tIns="45720" rIns="91440" bIns="45720" numCol="1" anchor="t" anchorCtr="0" compatLnSpc="1"/>
          <a:lstStyle/>
          <a:p>
            <a:pPr fontAlgn="base">
              <a:spcBef>
                <a:spcPct val="0"/>
              </a:spcBef>
              <a:spcAft>
                <a:spcPct val="0"/>
              </a:spcAft>
              <a:defRPr/>
            </a:pPr>
            <a:fld id="{A0C48EFF-2A3E-4631-9B7A-7F2F7F122F6A}" type="slidenum">
              <a:rPr lang="zh-CN" altLang="en-US" smtClean="0"/>
            </a:fld>
            <a:endParaRPr lang="zh-CN" altLang="en-US" smtClean="0"/>
          </a:p>
        </p:txBody>
      </p:sp>
      <p:sp>
        <p:nvSpPr>
          <p:cNvPr id="6" name="Rectangle 1"/>
          <p:cNvSpPr>
            <a:spLocks noChangeArrowheads="1"/>
          </p:cNvSpPr>
          <p:nvPr/>
        </p:nvSpPr>
        <p:spPr bwMode="auto">
          <a:xfrm>
            <a:off x="857250" y="1071563"/>
            <a:ext cx="8147050" cy="498475"/>
          </a:xfrm>
          <a:prstGeom prst="rect">
            <a:avLst/>
          </a:prstGeom>
          <a:noFill/>
          <a:ln w="9525">
            <a:noFill/>
            <a:miter lim="800000"/>
          </a:ln>
          <a:effectLst>
            <a:prstShdw prst="shdw17" dist="17961" dir="2700000">
              <a:schemeClr val="accent1">
                <a:gamma/>
                <a:shade val="60000"/>
                <a:invGamma/>
              </a:schemeClr>
            </a:prstShdw>
          </a:effectLst>
        </p:spPr>
        <p:txBody>
          <a:bodyPr anchor="ctr">
            <a:spAutoFit/>
          </a:bodyPr>
          <a:lstStyle/>
          <a:p>
            <a:pPr marL="285750" indent="-285750" eaLnBrk="0" fontAlgn="auto" hangingPunct="0">
              <a:lnSpc>
                <a:spcPct val="150000"/>
              </a:lnSpc>
              <a:spcBef>
                <a:spcPts val="0"/>
              </a:spcBef>
              <a:spcAft>
                <a:spcPts val="0"/>
              </a:spcAft>
              <a:defRPr/>
            </a:pPr>
            <a:r>
              <a:rPr lang="zh-CN" altLang="en-US" sz="2000" b="1" dirty="0">
                <a:latin typeface="微软雅黑" panose="020B0503020204020204" pitchFamily="34" charset="-122"/>
                <a:ea typeface="微软雅黑" panose="020B0503020204020204" pitchFamily="34" charset="-122"/>
                <a:cs typeface="Times New Roman" panose="02020603050405020304" pitchFamily="18" charset="0"/>
              </a:rPr>
              <a:t>市场出现大幅波动时暂停连续竞价交易</a:t>
            </a:r>
            <a:endParaRPr lang="en-US" altLang="zh-CN" sz="2000" b="1" dirty="0">
              <a:latin typeface="微软雅黑" panose="020B0503020204020204" pitchFamily="34" charset="-122"/>
              <a:ea typeface="微软雅黑" panose="020B0503020204020204" pitchFamily="34" charset="-122"/>
              <a:cs typeface="Times New Roman" panose="02020603050405020304" pitchFamily="18" charset="0"/>
            </a:endParaRPr>
          </a:p>
        </p:txBody>
      </p:sp>
      <p:sp>
        <p:nvSpPr>
          <p:cNvPr id="7" name="矩形 6"/>
          <p:cNvSpPr/>
          <p:nvPr/>
        </p:nvSpPr>
        <p:spPr>
          <a:xfrm>
            <a:off x="4213225" y="285750"/>
            <a:ext cx="4133850" cy="523875"/>
          </a:xfrm>
          <a:prstGeom prst="rect">
            <a:avLst/>
          </a:prstGeom>
        </p:spPr>
        <p:txBody>
          <a:bodyPr wrap="none">
            <a:spAutoFit/>
          </a:bodyPr>
          <a:lstStyle/>
          <a:p>
            <a:pPr algn="ctr" fontAlgn="auto">
              <a:spcBef>
                <a:spcPts val="0"/>
              </a:spcBef>
              <a:spcAft>
                <a:spcPts val="0"/>
              </a:spcAft>
              <a:defRPr/>
            </a:pPr>
            <a:r>
              <a:rPr lang="zh-CN" altLang="en-US" sz="2800" b="1" dirty="0">
                <a:solidFill>
                  <a:prstClr val="black"/>
                </a:solidFill>
                <a:latin typeface="微软雅黑" panose="020B0503020204020204" pitchFamily="34" charset="-122"/>
                <a:ea typeface="微软雅黑" panose="020B0503020204020204" pitchFamily="34" charset="-122"/>
                <a:cs typeface="+mj-cs"/>
              </a:rPr>
              <a:t>三、交易制度：熔断机制</a:t>
            </a:r>
            <a:endParaRPr lang="zh-CN" altLang="en-US" sz="1200" b="1" dirty="0">
              <a:latin typeface="微软雅黑" panose="020B0503020204020204" pitchFamily="34" charset="-122"/>
              <a:ea typeface="微软雅黑" panose="020B0503020204020204" pitchFamily="34" charset="-122"/>
            </a:endParaRPr>
          </a:p>
        </p:txBody>
      </p:sp>
    </p:spTree>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7" name="灯片编号占位符 3"/>
          <p:cNvSpPr>
            <a:spLocks noGrp="1"/>
          </p:cNvSpPr>
          <p:nvPr>
            <p:ph type="sldNum" sz="quarter" idx="12"/>
          </p:nvPr>
        </p:nvSpPr>
        <p:spPr bwMode="auto">
          <a:ln>
            <a:miter lim="800000"/>
          </a:ln>
        </p:spPr>
        <p:txBody>
          <a:bodyPr vert="horz" wrap="square" lIns="91440" tIns="45720" rIns="91440" bIns="45720" numCol="1" anchor="t" anchorCtr="0" compatLnSpc="1"/>
          <a:lstStyle/>
          <a:p>
            <a:pPr fontAlgn="base">
              <a:spcBef>
                <a:spcPct val="0"/>
              </a:spcBef>
              <a:spcAft>
                <a:spcPct val="0"/>
              </a:spcAft>
              <a:defRPr/>
            </a:pPr>
            <a:fld id="{22E0AE6B-0274-4B8E-942E-FA5462D75B79}" type="slidenum">
              <a:rPr lang="zh-CN" altLang="en-US" smtClean="0"/>
            </a:fld>
            <a:endParaRPr lang="zh-CN" altLang="en-US" smtClean="0"/>
          </a:p>
        </p:txBody>
      </p:sp>
      <p:sp>
        <p:nvSpPr>
          <p:cNvPr id="13315" name="内容占位符 2"/>
          <p:cNvSpPr>
            <a:spLocks noGrp="1"/>
          </p:cNvSpPr>
          <p:nvPr>
            <p:ph type="body" orient="vert" idx="4294967295"/>
          </p:nvPr>
        </p:nvSpPr>
        <p:spPr>
          <a:xfrm>
            <a:off x="1257300" y="1285875"/>
            <a:ext cx="7886700" cy="4351338"/>
          </a:xfrm>
        </p:spPr>
        <p:txBody>
          <a:bodyPr/>
          <a:lstStyle/>
          <a:p>
            <a:pPr fontAlgn="auto">
              <a:spcAft>
                <a:spcPts val="0"/>
              </a:spcAft>
              <a:buFont typeface="Arial" panose="020B0604020202020204" pitchFamily="34" charset="0"/>
              <a:buNone/>
              <a:defRPr/>
            </a:pPr>
            <a:r>
              <a:rPr lang="zh-CN" altLang="zh-CN" sz="2400" b="1" dirty="0" smtClean="0">
                <a:latin typeface="微软雅黑" panose="020B0503020204020204" pitchFamily="34" charset="-122"/>
                <a:ea typeface="微软雅黑" panose="020B0503020204020204" pitchFamily="34" charset="-122"/>
              </a:rPr>
              <a:t>开盘价</a:t>
            </a:r>
            <a:endParaRPr lang="zh-CN" altLang="zh-CN" sz="2400" b="1" dirty="0" smtClean="0">
              <a:latin typeface="微软雅黑" panose="020B0503020204020204" pitchFamily="34" charset="-122"/>
              <a:ea typeface="微软雅黑" panose="020B0503020204020204" pitchFamily="34" charset="-122"/>
            </a:endParaRPr>
          </a:p>
          <a:p>
            <a:pPr fontAlgn="auto">
              <a:spcAft>
                <a:spcPts val="0"/>
              </a:spcAft>
              <a:defRPr/>
            </a:pPr>
            <a:r>
              <a:rPr lang="zh-CN" altLang="zh-CN" sz="1800" dirty="0" smtClean="0">
                <a:latin typeface="微软雅黑" panose="020B0503020204020204" pitchFamily="34" charset="-122"/>
                <a:ea typeface="微软雅黑" panose="020B0503020204020204" pitchFamily="34" charset="-122"/>
              </a:rPr>
              <a:t>期权合约的开盘价为当日该期权合约集合竞价产生的价格。</a:t>
            </a:r>
            <a:endParaRPr lang="en-US" altLang="zh-CN" sz="1800" dirty="0" smtClean="0">
              <a:latin typeface="微软雅黑" panose="020B0503020204020204" pitchFamily="34" charset="-122"/>
              <a:ea typeface="微软雅黑" panose="020B0503020204020204" pitchFamily="34" charset="-122"/>
            </a:endParaRPr>
          </a:p>
          <a:p>
            <a:pPr fontAlgn="auto">
              <a:spcAft>
                <a:spcPts val="0"/>
              </a:spcAft>
              <a:defRPr/>
            </a:pPr>
            <a:r>
              <a:rPr lang="zh-CN" altLang="zh-CN" sz="1800" dirty="0" smtClean="0">
                <a:latin typeface="微软雅黑" panose="020B0503020204020204" pitchFamily="34" charset="-122"/>
                <a:ea typeface="微软雅黑" panose="020B0503020204020204" pitchFamily="34" charset="-122"/>
              </a:rPr>
              <a:t>集合竞价未产生开盘价的，连续竞价的第一笔成交价为开盘价。</a:t>
            </a:r>
            <a:endParaRPr lang="en-US" altLang="zh-CN" sz="1800" dirty="0" smtClean="0">
              <a:latin typeface="微软雅黑" panose="020B0503020204020204" pitchFamily="34" charset="-122"/>
              <a:ea typeface="微软雅黑" panose="020B0503020204020204" pitchFamily="34" charset="-122"/>
            </a:endParaRPr>
          </a:p>
          <a:p>
            <a:pPr fontAlgn="auto">
              <a:spcAft>
                <a:spcPts val="0"/>
              </a:spcAft>
              <a:defRPr/>
            </a:pPr>
            <a:endParaRPr lang="zh-CN" altLang="zh-CN" sz="2000" dirty="0" smtClean="0">
              <a:latin typeface="微软雅黑" panose="020B0503020204020204" pitchFamily="34" charset="-122"/>
              <a:ea typeface="微软雅黑" panose="020B0503020204020204" pitchFamily="34" charset="-122"/>
            </a:endParaRPr>
          </a:p>
          <a:p>
            <a:pPr fontAlgn="auto">
              <a:spcAft>
                <a:spcPts val="0"/>
              </a:spcAft>
              <a:buFont typeface="Arial" panose="020B0604020202020204" pitchFamily="34" charset="0"/>
              <a:buNone/>
              <a:defRPr/>
            </a:pPr>
            <a:r>
              <a:rPr lang="zh-CN" altLang="zh-CN" sz="2400" b="1" dirty="0" smtClean="0">
                <a:latin typeface="微软雅黑" panose="020B0503020204020204" pitchFamily="34" charset="-122"/>
                <a:ea typeface="微软雅黑" panose="020B0503020204020204" pitchFamily="34" charset="-122"/>
              </a:rPr>
              <a:t>收盘价</a:t>
            </a:r>
            <a:endParaRPr lang="zh-CN" altLang="zh-CN" sz="2400" b="1" dirty="0" smtClean="0">
              <a:latin typeface="微软雅黑" panose="020B0503020204020204" pitchFamily="34" charset="-122"/>
              <a:ea typeface="微软雅黑" panose="020B0503020204020204" pitchFamily="34" charset="-122"/>
            </a:endParaRPr>
          </a:p>
          <a:p>
            <a:pPr fontAlgn="auto">
              <a:spcAft>
                <a:spcPts val="0"/>
              </a:spcAft>
              <a:defRPr/>
            </a:pPr>
            <a:r>
              <a:rPr lang="x-none" altLang="zh-CN" sz="1800" dirty="0" smtClean="0">
                <a:latin typeface="微软雅黑" panose="020B0503020204020204" pitchFamily="34" charset="-122"/>
                <a:ea typeface="微软雅黑" panose="020B0503020204020204" pitchFamily="34" charset="-122"/>
              </a:rPr>
              <a:t>当日该</a:t>
            </a:r>
            <a:r>
              <a:rPr lang="zh-CN" altLang="zh-CN" sz="1800" dirty="0" smtClean="0">
                <a:latin typeface="微软雅黑" panose="020B0503020204020204" pitchFamily="34" charset="-122"/>
                <a:ea typeface="微软雅黑" panose="020B0503020204020204" pitchFamily="34" charset="-122"/>
              </a:rPr>
              <a:t>合约</a:t>
            </a:r>
            <a:r>
              <a:rPr lang="x-none" altLang="zh-CN" sz="1800" dirty="0" smtClean="0">
                <a:latin typeface="微软雅黑" panose="020B0503020204020204" pitchFamily="34" charset="-122"/>
                <a:ea typeface="微软雅黑" panose="020B0503020204020204" pitchFamily="34" charset="-122"/>
              </a:rPr>
              <a:t>最后一笔</a:t>
            </a:r>
            <a:r>
              <a:rPr lang="zh-CN" altLang="zh-CN" sz="1800" dirty="0" smtClean="0">
                <a:latin typeface="微软雅黑" panose="020B0503020204020204" pitchFamily="34" charset="-122"/>
                <a:ea typeface="微软雅黑" panose="020B0503020204020204" pitchFamily="34" charset="-122"/>
              </a:rPr>
              <a:t>成交价格</a:t>
            </a:r>
            <a:r>
              <a:rPr lang="x-none" altLang="zh-CN" sz="1800" dirty="0" smtClean="0">
                <a:latin typeface="微软雅黑" panose="020B0503020204020204" pitchFamily="34" charset="-122"/>
                <a:ea typeface="微软雅黑" panose="020B0503020204020204" pitchFamily="34" charset="-122"/>
              </a:rPr>
              <a:t>。</a:t>
            </a:r>
            <a:endParaRPr lang="zh-CN" altLang="zh-CN" sz="1800" dirty="0" smtClean="0">
              <a:latin typeface="微软雅黑" panose="020B0503020204020204" pitchFamily="34" charset="-122"/>
              <a:ea typeface="微软雅黑" panose="020B0503020204020204" pitchFamily="34" charset="-122"/>
            </a:endParaRPr>
          </a:p>
          <a:p>
            <a:pPr fontAlgn="auto">
              <a:spcAft>
                <a:spcPts val="0"/>
              </a:spcAft>
              <a:defRPr/>
            </a:pPr>
            <a:r>
              <a:rPr lang="x-none" altLang="zh-CN" sz="1800" dirty="0" smtClean="0">
                <a:latin typeface="微软雅黑" panose="020B0503020204020204" pitchFamily="34" charset="-122"/>
                <a:ea typeface="微软雅黑" panose="020B0503020204020204" pitchFamily="34" charset="-122"/>
              </a:rPr>
              <a:t>当日无成交的，</a:t>
            </a:r>
            <a:r>
              <a:rPr lang="zh-CN" altLang="en-US" sz="1800" dirty="0" smtClean="0">
                <a:latin typeface="微软雅黑" panose="020B0503020204020204" pitchFamily="34" charset="-122"/>
                <a:ea typeface="微软雅黑" panose="020B0503020204020204" pitchFamily="34" charset="-122"/>
              </a:rPr>
              <a:t>按前收盘价格。</a:t>
            </a:r>
            <a:endParaRPr lang="en-US" altLang="zh-CN" sz="1800" dirty="0" smtClean="0">
              <a:latin typeface="微软雅黑" panose="020B0503020204020204" pitchFamily="34" charset="-122"/>
              <a:ea typeface="微软雅黑" panose="020B0503020204020204" pitchFamily="34" charset="-122"/>
            </a:endParaRPr>
          </a:p>
          <a:p>
            <a:pPr fontAlgn="auto">
              <a:spcAft>
                <a:spcPts val="0"/>
              </a:spcAft>
              <a:defRPr/>
            </a:pPr>
            <a:endParaRPr lang="en-US" altLang="zh-CN" sz="1800" dirty="0" smtClean="0">
              <a:latin typeface="微软雅黑" panose="020B0503020204020204" pitchFamily="34" charset="-122"/>
              <a:ea typeface="微软雅黑" panose="020B0503020204020204" pitchFamily="34" charset="-122"/>
            </a:endParaRPr>
          </a:p>
          <a:p>
            <a:pPr fontAlgn="auto">
              <a:spcAft>
                <a:spcPts val="0"/>
              </a:spcAft>
              <a:buFont typeface="Arial" panose="020B0604020202020204" pitchFamily="34" charset="0"/>
              <a:buNone/>
              <a:defRPr/>
            </a:pPr>
            <a:r>
              <a:rPr lang="zh-CN" altLang="en-US" sz="2400" b="1" dirty="0" smtClean="0">
                <a:solidFill>
                  <a:schemeClr val="accent6">
                    <a:lumMod val="75000"/>
                  </a:schemeClr>
                </a:solidFill>
                <a:latin typeface="微软雅黑" panose="020B0503020204020204" pitchFamily="34" charset="-122"/>
                <a:ea typeface="微软雅黑" panose="020B0503020204020204" pitchFamily="34" charset="-122"/>
              </a:rPr>
              <a:t>结算价</a:t>
            </a:r>
            <a:endParaRPr lang="en-US" altLang="zh-CN" sz="2400" b="1" dirty="0" smtClean="0">
              <a:solidFill>
                <a:schemeClr val="accent6">
                  <a:lumMod val="75000"/>
                </a:schemeClr>
              </a:solidFill>
              <a:latin typeface="微软雅黑" panose="020B0503020204020204" pitchFamily="34" charset="-122"/>
              <a:ea typeface="微软雅黑" panose="020B0503020204020204" pitchFamily="34" charset="-122"/>
            </a:endParaRPr>
          </a:p>
          <a:p>
            <a:pPr fontAlgn="auto">
              <a:spcAft>
                <a:spcPts val="0"/>
              </a:spcAft>
              <a:defRPr/>
            </a:pPr>
            <a:r>
              <a:rPr lang="zh-CN" altLang="en-US" sz="1800" dirty="0" smtClean="0">
                <a:latin typeface="微软雅黑" panose="020B0503020204020204" pitchFamily="34" charset="-122"/>
                <a:ea typeface="微软雅黑" panose="020B0503020204020204" pitchFamily="34" charset="-122"/>
              </a:rPr>
              <a:t>用于计算初始保证金、维持保证金</a:t>
            </a:r>
            <a:endParaRPr lang="en-US" altLang="zh-CN" sz="1800" dirty="0" smtClean="0">
              <a:latin typeface="微软雅黑" panose="020B0503020204020204" pitchFamily="34" charset="-122"/>
              <a:ea typeface="微软雅黑" panose="020B0503020204020204" pitchFamily="34" charset="-122"/>
            </a:endParaRPr>
          </a:p>
          <a:p>
            <a:pPr fontAlgn="auto">
              <a:spcAft>
                <a:spcPts val="0"/>
              </a:spcAft>
              <a:defRPr/>
            </a:pPr>
            <a:r>
              <a:rPr lang="zh-CN" altLang="en-US" sz="1800" dirty="0" smtClean="0">
                <a:latin typeface="微软雅黑" panose="020B0503020204020204" pitchFamily="34" charset="-122"/>
                <a:ea typeface="微软雅黑" panose="020B0503020204020204" pitchFamily="34" charset="-122"/>
              </a:rPr>
              <a:t>由交易所发布</a:t>
            </a:r>
            <a:endParaRPr lang="en-US" altLang="zh-CN" sz="1800" dirty="0" smtClean="0">
              <a:latin typeface="微软雅黑" panose="020B0503020204020204" pitchFamily="34" charset="-122"/>
              <a:ea typeface="微软雅黑" panose="020B0503020204020204" pitchFamily="34" charset="-122"/>
            </a:endParaRPr>
          </a:p>
          <a:p>
            <a:pPr fontAlgn="auto">
              <a:spcAft>
                <a:spcPts val="0"/>
              </a:spcAft>
              <a:buFont typeface="Arial" panose="020B0604020202020204" pitchFamily="34" charset="0"/>
              <a:buNone/>
              <a:defRPr/>
            </a:pPr>
            <a:endParaRPr lang="zh-CN" altLang="en-US" sz="2000" dirty="0" smtClean="0">
              <a:latin typeface="微软雅黑" panose="020B0503020204020204" pitchFamily="34" charset="-122"/>
              <a:ea typeface="微软雅黑" panose="020B0503020204020204" pitchFamily="34" charset="-122"/>
            </a:endParaRPr>
          </a:p>
        </p:txBody>
      </p:sp>
      <p:sp>
        <p:nvSpPr>
          <p:cNvPr id="6" name="矩形 5"/>
          <p:cNvSpPr/>
          <p:nvPr/>
        </p:nvSpPr>
        <p:spPr>
          <a:xfrm>
            <a:off x="3871913" y="285750"/>
            <a:ext cx="5211762" cy="523875"/>
          </a:xfrm>
          <a:prstGeom prst="rect">
            <a:avLst/>
          </a:prstGeom>
        </p:spPr>
        <p:txBody>
          <a:bodyPr wrap="none">
            <a:spAutoFit/>
          </a:bodyPr>
          <a:lstStyle/>
          <a:p>
            <a:pPr algn="ctr" fontAlgn="auto">
              <a:spcBef>
                <a:spcPts val="0"/>
              </a:spcBef>
              <a:spcAft>
                <a:spcPts val="0"/>
              </a:spcAft>
              <a:defRPr/>
            </a:pPr>
            <a:r>
              <a:rPr lang="zh-CN" altLang="en-US" sz="2800" b="1" dirty="0">
                <a:solidFill>
                  <a:prstClr val="black"/>
                </a:solidFill>
                <a:latin typeface="微软雅黑" panose="020B0503020204020204" pitchFamily="34" charset="-122"/>
                <a:ea typeface="微软雅黑" panose="020B0503020204020204" pitchFamily="34" charset="-122"/>
                <a:cs typeface="+mj-cs"/>
              </a:rPr>
              <a:t>三、交易制度：开盘价、结算价</a:t>
            </a:r>
            <a:endParaRPr lang="zh-CN" altLang="en-US" sz="1200" b="1" dirty="0">
              <a:latin typeface="微软雅黑" panose="020B0503020204020204" pitchFamily="34" charset="-122"/>
              <a:ea typeface="微软雅黑" panose="020B0503020204020204" pitchFamily="34" charset="-122"/>
            </a:endParaRPr>
          </a:p>
        </p:txBody>
      </p:sp>
    </p:spTree>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71" name="灯片编号占位符 3"/>
          <p:cNvSpPr>
            <a:spLocks noGrp="1"/>
          </p:cNvSpPr>
          <p:nvPr>
            <p:ph type="sldNum" sz="quarter" idx="12"/>
          </p:nvPr>
        </p:nvSpPr>
        <p:spPr bwMode="auto">
          <a:ln>
            <a:miter lim="800000"/>
          </a:ln>
        </p:spPr>
        <p:txBody>
          <a:bodyPr vert="horz" wrap="square" lIns="91440" tIns="45720" rIns="91440" bIns="45720" numCol="1" anchor="t" anchorCtr="0" compatLnSpc="1"/>
          <a:lstStyle/>
          <a:p>
            <a:pPr fontAlgn="base">
              <a:spcBef>
                <a:spcPct val="0"/>
              </a:spcBef>
              <a:spcAft>
                <a:spcPct val="0"/>
              </a:spcAft>
              <a:defRPr/>
            </a:pPr>
            <a:fld id="{893ED1D5-853E-4788-A296-630B6F9220FA}" type="slidenum">
              <a:rPr lang="zh-CN" altLang="en-US" smtClean="0"/>
            </a:fld>
            <a:endParaRPr lang="zh-CN" altLang="en-US" smtClean="0"/>
          </a:p>
        </p:txBody>
      </p:sp>
      <p:sp>
        <p:nvSpPr>
          <p:cNvPr id="18435" name="内容占位符 2"/>
          <p:cNvSpPr>
            <a:spLocks noGrp="1"/>
          </p:cNvSpPr>
          <p:nvPr>
            <p:ph type="body" orient="vert" idx="4294967295"/>
          </p:nvPr>
        </p:nvSpPr>
        <p:spPr>
          <a:xfrm>
            <a:off x="542952" y="1143000"/>
            <a:ext cx="7886700" cy="4351338"/>
          </a:xfrm>
        </p:spPr>
        <p:txBody>
          <a:bodyPr/>
          <a:lstStyle/>
          <a:p>
            <a:pPr indent="14605" fontAlgn="auto">
              <a:spcAft>
                <a:spcPts val="0"/>
              </a:spcAft>
              <a:buFont typeface="Arial" panose="020B0604020202020204" pitchFamily="34" charset="0"/>
              <a:buNone/>
              <a:defRPr/>
            </a:pPr>
            <a:endParaRPr lang="en-US" altLang="zh-CN" sz="2400" dirty="0" smtClean="0">
              <a:latin typeface="微软雅黑" panose="020B0503020204020204" pitchFamily="34" charset="-122"/>
              <a:ea typeface="微软雅黑" panose="020B0503020204020204" pitchFamily="34" charset="-122"/>
            </a:endParaRPr>
          </a:p>
          <a:p>
            <a:pPr marL="357505" indent="-357505" fontAlgn="auto">
              <a:lnSpc>
                <a:spcPct val="150000"/>
              </a:lnSpc>
              <a:spcAft>
                <a:spcPts val="0"/>
              </a:spcAft>
              <a:buFont typeface="Wingdings" panose="05000000000000000000" pitchFamily="2" charset="2"/>
              <a:buChar char="Ø"/>
              <a:defRPr/>
            </a:pPr>
            <a:r>
              <a:rPr lang="zh-CN" sz="2000" dirty="0" smtClean="0">
                <a:latin typeface="微软雅黑" panose="020B0503020204020204" pitchFamily="34" charset="-122"/>
                <a:ea typeface="微软雅黑" panose="020B0503020204020204" pitchFamily="34" charset="-122"/>
              </a:rPr>
              <a:t>交易所</a:t>
            </a:r>
            <a:r>
              <a:rPr lang="zh-CN" altLang="en-US" sz="2000" dirty="0" smtClean="0">
                <a:latin typeface="微软雅黑" panose="020B0503020204020204" pitchFamily="34" charset="-122"/>
                <a:ea typeface="微软雅黑" panose="020B0503020204020204" pitchFamily="34" charset="-122"/>
              </a:rPr>
              <a:t>股票</a:t>
            </a:r>
            <a:r>
              <a:rPr lang="zh-CN" sz="2000" dirty="0" smtClean="0">
                <a:latin typeface="微软雅黑" panose="020B0503020204020204" pitchFamily="34" charset="-122"/>
                <a:ea typeface="微软雅黑" panose="020B0503020204020204" pitchFamily="34" charset="-122"/>
              </a:rPr>
              <a:t>期权交易制度采用在竞价制度下引入竞争性</a:t>
            </a:r>
            <a:r>
              <a:rPr lang="zh-CN" altLang="en-US" sz="2000" dirty="0" smtClean="0">
                <a:latin typeface="微软雅黑" panose="020B0503020204020204" pitchFamily="34" charset="-122"/>
                <a:ea typeface="微软雅黑" panose="020B0503020204020204" pitchFamily="34" charset="-122"/>
              </a:rPr>
              <a:t>做市</a:t>
            </a:r>
            <a:r>
              <a:rPr lang="zh-CN" sz="2000" dirty="0" smtClean="0">
                <a:latin typeface="微软雅黑" panose="020B0503020204020204" pitchFamily="34" charset="-122"/>
                <a:ea typeface="微软雅黑" panose="020B0503020204020204" pitchFamily="34" charset="-122"/>
              </a:rPr>
              <a:t>商的混合交易制度。</a:t>
            </a:r>
            <a:endParaRPr lang="en-US" altLang="zh-CN" sz="2000" dirty="0" smtClean="0">
              <a:latin typeface="微软雅黑" panose="020B0503020204020204" pitchFamily="34" charset="-122"/>
              <a:ea typeface="微软雅黑" panose="020B0503020204020204" pitchFamily="34" charset="-122"/>
            </a:endParaRPr>
          </a:p>
          <a:p>
            <a:pPr marL="357505" indent="-357505" fontAlgn="auto">
              <a:lnSpc>
                <a:spcPct val="150000"/>
              </a:lnSpc>
              <a:spcAft>
                <a:spcPts val="0"/>
              </a:spcAft>
              <a:buFont typeface="Wingdings" panose="05000000000000000000" pitchFamily="2" charset="2"/>
              <a:buChar char="Ø"/>
              <a:defRPr/>
            </a:pPr>
            <a:endParaRPr lang="en-US" altLang="zh-CN" sz="2000" dirty="0" smtClean="0">
              <a:latin typeface="微软雅黑" panose="020B0503020204020204" pitchFamily="34" charset="-122"/>
              <a:ea typeface="微软雅黑" panose="020B0503020204020204" pitchFamily="34" charset="-122"/>
            </a:endParaRPr>
          </a:p>
          <a:p>
            <a:pPr marL="357505" indent="-357505" fontAlgn="auto">
              <a:lnSpc>
                <a:spcPct val="150000"/>
              </a:lnSpc>
              <a:spcAft>
                <a:spcPts val="0"/>
              </a:spcAft>
              <a:buFont typeface="Wingdings" panose="05000000000000000000" pitchFamily="2" charset="2"/>
              <a:buChar char="Ø"/>
              <a:defRPr/>
            </a:pPr>
            <a:r>
              <a:rPr lang="zh-CN" altLang="zh-CN" sz="2000" dirty="0" smtClean="0">
                <a:latin typeface="微软雅黑" panose="020B0503020204020204" pitchFamily="34" charset="-122"/>
                <a:ea typeface="微软雅黑" panose="020B0503020204020204" pitchFamily="34" charset="-122"/>
              </a:rPr>
              <a:t>竞价交易为主体</a:t>
            </a:r>
            <a:r>
              <a:rPr lang="zh-CN" altLang="en-US" sz="2000" dirty="0" smtClean="0">
                <a:latin typeface="微软雅黑" panose="020B0503020204020204" pitchFamily="34" charset="-122"/>
                <a:ea typeface="微软雅黑" panose="020B0503020204020204" pitchFamily="34" charset="-122"/>
              </a:rPr>
              <a:t>，通过做市商连续提供双边报价，平衡市场供给，确保期权定价合理。</a:t>
            </a:r>
            <a:endParaRPr lang="zh-CN" altLang="en-US" sz="2000" dirty="0" smtClean="0">
              <a:latin typeface="微软雅黑" panose="020B0503020204020204" pitchFamily="34" charset="-122"/>
              <a:ea typeface="微软雅黑" panose="020B0503020204020204" pitchFamily="34" charset="-122"/>
            </a:endParaRPr>
          </a:p>
          <a:p>
            <a:pPr fontAlgn="auto">
              <a:spcAft>
                <a:spcPts val="0"/>
              </a:spcAft>
              <a:defRPr/>
            </a:pPr>
            <a:endParaRPr lang="zh-CN" altLang="en-US" sz="2400" dirty="0" smtClean="0">
              <a:latin typeface="微软雅黑" panose="020B0503020204020204" pitchFamily="34" charset="-122"/>
              <a:ea typeface="微软雅黑" panose="020B0503020204020204" pitchFamily="34" charset="-122"/>
            </a:endParaRPr>
          </a:p>
        </p:txBody>
      </p:sp>
      <p:sp>
        <p:nvSpPr>
          <p:cNvPr id="6" name="矩形 5"/>
          <p:cNvSpPr/>
          <p:nvPr/>
        </p:nvSpPr>
        <p:spPr>
          <a:xfrm>
            <a:off x="4086225" y="285750"/>
            <a:ext cx="4275138" cy="523875"/>
          </a:xfrm>
          <a:prstGeom prst="rect">
            <a:avLst/>
          </a:prstGeom>
        </p:spPr>
        <p:txBody>
          <a:bodyPr wrap="none">
            <a:spAutoFit/>
          </a:bodyPr>
          <a:lstStyle/>
          <a:p>
            <a:pPr algn="ctr" fontAlgn="auto">
              <a:spcBef>
                <a:spcPts val="0"/>
              </a:spcBef>
              <a:spcAft>
                <a:spcPts val="0"/>
              </a:spcAft>
              <a:defRPr/>
            </a:pPr>
            <a:r>
              <a:rPr lang="zh-CN" altLang="en-US" sz="2800" b="1" dirty="0">
                <a:solidFill>
                  <a:prstClr val="black"/>
                </a:solidFill>
                <a:latin typeface="微软雅黑" panose="020B0503020204020204" pitchFamily="34" charset="-122"/>
                <a:ea typeface="微软雅黑" panose="020B0503020204020204" pitchFamily="34" charset="-122"/>
                <a:cs typeface="+mj-cs"/>
              </a:rPr>
              <a:t>三、交易制度：做市商</a:t>
            </a:r>
            <a:r>
              <a:rPr lang="en-US" altLang="zh-CN" sz="2800" b="1" dirty="0">
                <a:solidFill>
                  <a:prstClr val="black"/>
                </a:solidFill>
                <a:latin typeface="微软雅黑" panose="020B0503020204020204" pitchFamily="34" charset="-122"/>
                <a:ea typeface="微软雅黑" panose="020B0503020204020204" pitchFamily="34" charset="-122"/>
                <a:cs typeface="+mj-cs"/>
              </a:rPr>
              <a:t>(1)</a:t>
            </a:r>
            <a:endParaRPr lang="zh-CN" altLang="en-US" sz="1200" b="1" dirty="0">
              <a:latin typeface="微软雅黑" panose="020B0503020204020204" pitchFamily="34" charset="-122"/>
              <a:ea typeface="微软雅黑" panose="020B0503020204020204" pitchFamily="34" charset="-122"/>
            </a:endParaRPr>
          </a:p>
        </p:txBody>
      </p:sp>
    </p:spTree>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71" name="TextBox 4"/>
          <p:cNvSpPr txBox="1">
            <a:spLocks noChangeArrowheads="1"/>
          </p:cNvSpPr>
          <p:nvPr/>
        </p:nvSpPr>
        <p:spPr bwMode="auto">
          <a:xfrm>
            <a:off x="571500" y="1428750"/>
            <a:ext cx="7858125" cy="4246563"/>
          </a:xfrm>
          <a:prstGeom prst="rect">
            <a:avLst/>
          </a:prstGeom>
          <a:noFill/>
          <a:ln w="9525">
            <a:noFill/>
            <a:miter lim="800000"/>
          </a:ln>
        </p:spPr>
        <p:txBody>
          <a:bodyPr>
            <a:spAutoFit/>
          </a:bodyPr>
          <a:lstStyle/>
          <a:p>
            <a:pPr marL="357505" indent="-357505">
              <a:lnSpc>
                <a:spcPct val="150000"/>
              </a:lnSpc>
              <a:buFont typeface="Wingdings" panose="05000000000000000000" pitchFamily="2" charset="2"/>
              <a:buChar char="Ø"/>
            </a:pPr>
            <a:r>
              <a:rPr lang="zh-CN" altLang="en-US" sz="2000" dirty="0">
                <a:latin typeface="微软雅黑" panose="020B0503020204020204" pitchFamily="34" charset="-122"/>
                <a:ea typeface="微软雅黑" panose="020B0503020204020204" pitchFamily="34" charset="-122"/>
              </a:rPr>
              <a:t>做市商包括符合条件的券商和其他机构，分为主做市商和一般做市商。</a:t>
            </a:r>
            <a:endParaRPr lang="en-US" altLang="zh-CN" sz="2000" dirty="0">
              <a:latin typeface="微软雅黑" panose="020B0503020204020204" pitchFamily="34" charset="-122"/>
              <a:ea typeface="微软雅黑" panose="020B0503020204020204" pitchFamily="34" charset="-122"/>
            </a:endParaRPr>
          </a:p>
          <a:p>
            <a:pPr marL="357505" indent="-357505">
              <a:lnSpc>
                <a:spcPct val="150000"/>
              </a:lnSpc>
              <a:buFont typeface="Wingdings" panose="05000000000000000000" pitchFamily="2" charset="2"/>
              <a:buChar char="Ø"/>
            </a:pPr>
            <a:endParaRPr lang="en-US" altLang="zh-CN" sz="2000" dirty="0">
              <a:latin typeface="微软雅黑" panose="020B0503020204020204" pitchFamily="34" charset="-122"/>
              <a:ea typeface="微软雅黑" panose="020B0503020204020204" pitchFamily="34" charset="-122"/>
            </a:endParaRPr>
          </a:p>
          <a:p>
            <a:pPr marL="357505" indent="-357505">
              <a:lnSpc>
                <a:spcPct val="150000"/>
              </a:lnSpc>
              <a:buFont typeface="Wingdings" panose="05000000000000000000" pitchFamily="2" charset="2"/>
              <a:buChar char="Ø"/>
            </a:pPr>
            <a:r>
              <a:rPr lang="zh-CN" altLang="en-US" sz="2000" dirty="0">
                <a:latin typeface="微软雅黑" panose="020B0503020204020204" pitchFamily="34" charset="-122"/>
                <a:ea typeface="微软雅黑" panose="020B0503020204020204" pitchFamily="34" charset="-122"/>
              </a:rPr>
              <a:t>做市商可以申请为单只或多只合约品种提供做市服务，一个标的证券可以有多个做市商，交易所可以根据市场交易情况，确定并调整某一标的证券期权合约的做市商数量。上交所可以要求做市商必须为特定不活跃的合约提供做市服务。</a:t>
            </a:r>
            <a:endParaRPr lang="en-US" altLang="zh-CN" sz="2000" dirty="0">
              <a:latin typeface="微软雅黑" panose="020B0503020204020204" pitchFamily="34" charset="-122"/>
              <a:ea typeface="微软雅黑" panose="020B0503020204020204" pitchFamily="34" charset="-122"/>
            </a:endParaRPr>
          </a:p>
          <a:p>
            <a:pPr marL="357505" indent="-357505">
              <a:lnSpc>
                <a:spcPct val="150000"/>
              </a:lnSpc>
              <a:buFont typeface="Wingdings" panose="05000000000000000000" pitchFamily="2" charset="2"/>
              <a:buChar char="Ø"/>
            </a:pPr>
            <a:endParaRPr lang="zh-CN" altLang="en-US" sz="2000" dirty="0">
              <a:latin typeface="微软雅黑" panose="020B0503020204020204" pitchFamily="34" charset="-122"/>
              <a:ea typeface="微软雅黑" panose="020B0503020204020204" pitchFamily="34" charset="-122"/>
            </a:endParaRPr>
          </a:p>
          <a:p>
            <a:pPr marL="357505" indent="-357505">
              <a:lnSpc>
                <a:spcPct val="150000"/>
              </a:lnSpc>
              <a:buFont typeface="Wingdings" panose="05000000000000000000" pitchFamily="2" charset="2"/>
              <a:buChar char="Ø"/>
            </a:pPr>
            <a:r>
              <a:rPr lang="zh-CN" altLang="en-US" sz="2000" dirty="0">
                <a:latin typeface="微软雅黑" panose="020B0503020204020204" pitchFamily="34" charset="-122"/>
                <a:ea typeface="微软雅黑" panose="020B0503020204020204" pitchFamily="34" charset="-122"/>
              </a:rPr>
              <a:t>做市商做市评价。</a:t>
            </a:r>
            <a:endParaRPr lang="zh-CN" altLang="en-US" sz="2000" dirty="0">
              <a:latin typeface="微软雅黑" panose="020B0503020204020204" pitchFamily="34" charset="-122"/>
              <a:ea typeface="微软雅黑" panose="020B0503020204020204" pitchFamily="34" charset="-122"/>
            </a:endParaRPr>
          </a:p>
        </p:txBody>
      </p:sp>
      <p:sp>
        <p:nvSpPr>
          <p:cNvPr id="6" name="矩形 5"/>
          <p:cNvSpPr/>
          <p:nvPr/>
        </p:nvSpPr>
        <p:spPr>
          <a:xfrm>
            <a:off x="4086225" y="285750"/>
            <a:ext cx="4275138" cy="523875"/>
          </a:xfrm>
          <a:prstGeom prst="rect">
            <a:avLst/>
          </a:prstGeom>
        </p:spPr>
        <p:txBody>
          <a:bodyPr wrap="none">
            <a:spAutoFit/>
          </a:bodyPr>
          <a:lstStyle/>
          <a:p>
            <a:pPr algn="ctr" fontAlgn="auto">
              <a:spcBef>
                <a:spcPts val="0"/>
              </a:spcBef>
              <a:spcAft>
                <a:spcPts val="0"/>
              </a:spcAft>
              <a:defRPr/>
            </a:pPr>
            <a:r>
              <a:rPr lang="zh-CN" altLang="en-US" sz="2800" b="1" dirty="0">
                <a:solidFill>
                  <a:prstClr val="black"/>
                </a:solidFill>
                <a:latin typeface="微软雅黑" panose="020B0503020204020204" pitchFamily="34" charset="-122"/>
                <a:ea typeface="微软雅黑" panose="020B0503020204020204" pitchFamily="34" charset="-122"/>
                <a:cs typeface="+mj-cs"/>
              </a:rPr>
              <a:t>三、交易制度：做市商</a:t>
            </a:r>
            <a:r>
              <a:rPr lang="en-US" altLang="zh-CN" sz="2800" b="1" dirty="0">
                <a:solidFill>
                  <a:prstClr val="black"/>
                </a:solidFill>
                <a:latin typeface="微软雅黑" panose="020B0503020204020204" pitchFamily="34" charset="-122"/>
                <a:ea typeface="微软雅黑" panose="020B0503020204020204" pitchFamily="34" charset="-122"/>
                <a:cs typeface="+mj-cs"/>
              </a:rPr>
              <a:t>(2)</a:t>
            </a:r>
            <a:endParaRPr lang="zh-CN" altLang="en-US" sz="1200" b="1" dirty="0">
              <a:latin typeface="微软雅黑" panose="020B0503020204020204" pitchFamily="34" charset="-122"/>
              <a:ea typeface="微软雅黑" panose="020B0503020204020204" pitchFamily="34" charset="-122"/>
            </a:endParaRPr>
          </a:p>
        </p:txBody>
      </p:sp>
    </p:spTree>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90" name="灯片编号占位符 1"/>
          <p:cNvSpPr>
            <a:spLocks noGrp="1"/>
          </p:cNvSpPr>
          <p:nvPr>
            <p:ph type="sldNum" sz="quarter" idx="12"/>
          </p:nvPr>
        </p:nvSpPr>
        <p:spPr bwMode="auto">
          <a:ln>
            <a:miter lim="800000"/>
          </a:ln>
        </p:spPr>
        <p:txBody>
          <a:bodyPr vert="horz" wrap="square" lIns="91440" tIns="45720" rIns="91440" bIns="45720" numCol="1" anchor="t" anchorCtr="0" compatLnSpc="1"/>
          <a:lstStyle/>
          <a:p>
            <a:pPr fontAlgn="base">
              <a:spcBef>
                <a:spcPct val="0"/>
              </a:spcBef>
              <a:spcAft>
                <a:spcPct val="0"/>
              </a:spcAft>
              <a:defRPr/>
            </a:pPr>
            <a:fld id="{54F40F98-B90D-4099-A868-1047B3C71D14}" type="slidenum">
              <a:rPr lang="zh-CN" altLang="en-US" smtClean="0"/>
            </a:fld>
            <a:endParaRPr lang="zh-CN" altLang="en-US" smtClean="0"/>
          </a:p>
        </p:txBody>
      </p:sp>
      <p:sp>
        <p:nvSpPr>
          <p:cNvPr id="33795" name="TextBox 2"/>
          <p:cNvSpPr txBox="1">
            <a:spLocks noChangeArrowheads="1"/>
          </p:cNvSpPr>
          <p:nvPr/>
        </p:nvSpPr>
        <p:spPr bwMode="auto">
          <a:xfrm>
            <a:off x="2555875" y="2349500"/>
            <a:ext cx="3960813" cy="1108075"/>
          </a:xfrm>
          <a:prstGeom prst="rect">
            <a:avLst/>
          </a:prstGeom>
          <a:noFill/>
          <a:ln w="9525">
            <a:noFill/>
            <a:miter lim="800000"/>
          </a:ln>
        </p:spPr>
        <p:txBody>
          <a:bodyPr>
            <a:spAutoFit/>
          </a:bodyPr>
          <a:lstStyle/>
          <a:p>
            <a:pPr>
              <a:spcBef>
                <a:spcPts val="600"/>
              </a:spcBef>
              <a:spcAft>
                <a:spcPts val="600"/>
              </a:spcAft>
            </a:pPr>
            <a:endParaRPr lang="en-US" altLang="zh-CN" sz="2800" b="1">
              <a:latin typeface="微软雅黑" panose="020B0503020204020204" pitchFamily="34" charset="-122"/>
              <a:ea typeface="微软雅黑" panose="020B0503020204020204" pitchFamily="34" charset="-122"/>
            </a:endParaRPr>
          </a:p>
          <a:p>
            <a:pPr>
              <a:spcBef>
                <a:spcPts val="600"/>
              </a:spcBef>
              <a:spcAft>
                <a:spcPts val="600"/>
              </a:spcAft>
            </a:pPr>
            <a:r>
              <a:rPr lang="zh-CN" altLang="en-US" sz="2800" b="1">
                <a:latin typeface="微软雅黑" panose="020B0503020204020204" pitchFamily="34" charset="-122"/>
                <a:ea typeface="微软雅黑" panose="020B0503020204020204" pitchFamily="34" charset="-122"/>
              </a:rPr>
              <a:t>四、风控制度</a:t>
            </a:r>
            <a:endParaRPr lang="en-US" altLang="zh-CN" sz="2800" b="1">
              <a:latin typeface="微软雅黑" panose="020B0503020204020204" pitchFamily="34" charset="-122"/>
              <a:ea typeface="微软雅黑" panose="020B0503020204020204" pitchFamily="34" charset="-122"/>
            </a:endParaRPr>
          </a:p>
        </p:txBody>
      </p:sp>
      <p:cxnSp>
        <p:nvCxnSpPr>
          <p:cNvPr id="5" name="直接连接符 4"/>
          <p:cNvCxnSpPr/>
          <p:nvPr/>
        </p:nvCxnSpPr>
        <p:spPr>
          <a:xfrm>
            <a:off x="2411413" y="2420938"/>
            <a:ext cx="0" cy="1584325"/>
          </a:xfrm>
          <a:prstGeom prst="line">
            <a:avLst/>
          </a:prstGeom>
          <a:ln w="38100">
            <a:solidFill>
              <a:schemeClr val="accent6">
                <a:lumMod val="75000"/>
              </a:schemeClr>
            </a:solidFill>
          </a:ln>
        </p:spPr>
        <p:style>
          <a:lnRef idx="1">
            <a:schemeClr val="accent1"/>
          </a:lnRef>
          <a:fillRef idx="0">
            <a:schemeClr val="accent1"/>
          </a:fillRef>
          <a:effectRef idx="0">
            <a:schemeClr val="accent1"/>
          </a:effectRef>
          <a:fontRef idx="minor">
            <a:schemeClr val="tx1"/>
          </a:fontRef>
        </p:style>
      </p:cxnSp>
      <p:cxnSp>
        <p:nvCxnSpPr>
          <p:cNvPr id="7" name="直接连接符 6"/>
          <p:cNvCxnSpPr/>
          <p:nvPr/>
        </p:nvCxnSpPr>
        <p:spPr>
          <a:xfrm>
            <a:off x="1476375" y="3429000"/>
            <a:ext cx="6408738" cy="0"/>
          </a:xfrm>
          <a:prstGeom prst="line">
            <a:avLst/>
          </a:prstGeom>
          <a:ln w="38100">
            <a:solidFill>
              <a:srgbClr val="00B050"/>
            </a:solidFill>
          </a:ln>
        </p:spPr>
        <p:style>
          <a:lnRef idx="1">
            <a:schemeClr val="accent1"/>
          </a:lnRef>
          <a:fillRef idx="0">
            <a:schemeClr val="accent1"/>
          </a:fillRef>
          <a:effectRef idx="0">
            <a:schemeClr val="accent1"/>
          </a:effectRef>
          <a:fontRef idx="minor">
            <a:schemeClr val="tx1"/>
          </a:fontRef>
        </p:style>
      </p:cxnSp>
    </p:spTree>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914" name="灯片编号占位符 1"/>
          <p:cNvSpPr>
            <a:spLocks noGrp="1"/>
          </p:cNvSpPr>
          <p:nvPr>
            <p:ph type="sldNum" sz="quarter" idx="12"/>
          </p:nvPr>
        </p:nvSpPr>
        <p:spPr bwMode="auto">
          <a:ln>
            <a:miter lim="800000"/>
          </a:ln>
        </p:spPr>
        <p:txBody>
          <a:bodyPr vert="horz" wrap="square" lIns="91440" tIns="45720" rIns="91440" bIns="45720" numCol="1" anchor="t" anchorCtr="0" compatLnSpc="1"/>
          <a:lstStyle/>
          <a:p>
            <a:pPr fontAlgn="base">
              <a:spcBef>
                <a:spcPct val="0"/>
              </a:spcBef>
              <a:spcAft>
                <a:spcPct val="0"/>
              </a:spcAft>
              <a:defRPr/>
            </a:pPr>
            <a:fld id="{13600748-4F43-4C37-B3BE-C3C39380CDDF}" type="slidenum">
              <a:rPr lang="zh-CN" altLang="en-US" smtClean="0"/>
            </a:fld>
            <a:endParaRPr lang="zh-CN" altLang="en-US" smtClean="0"/>
          </a:p>
        </p:txBody>
      </p:sp>
      <p:sp>
        <p:nvSpPr>
          <p:cNvPr id="34819" name="TextBox 2"/>
          <p:cNvSpPr txBox="1">
            <a:spLocks noChangeArrowheads="1"/>
          </p:cNvSpPr>
          <p:nvPr/>
        </p:nvSpPr>
        <p:spPr bwMode="auto">
          <a:xfrm>
            <a:off x="5786438" y="214313"/>
            <a:ext cx="3000375" cy="523875"/>
          </a:xfrm>
          <a:prstGeom prst="rect">
            <a:avLst/>
          </a:prstGeom>
          <a:noFill/>
          <a:ln w="9525">
            <a:noFill/>
            <a:miter lim="800000"/>
          </a:ln>
        </p:spPr>
        <p:txBody>
          <a:bodyPr>
            <a:spAutoFit/>
          </a:bodyPr>
          <a:lstStyle/>
          <a:p>
            <a:r>
              <a:rPr lang="zh-CN" altLang="en-US" sz="2800" b="1">
                <a:latin typeface="微软雅黑" panose="020B0503020204020204" pitchFamily="34" charset="-122"/>
                <a:ea typeface="微软雅黑" panose="020B0503020204020204" pitchFamily="34" charset="-122"/>
              </a:rPr>
              <a:t>四、风控制度</a:t>
            </a:r>
            <a:endParaRPr lang="zh-CN" altLang="en-US" sz="2800" b="1">
              <a:latin typeface="微软雅黑" panose="020B0503020204020204" pitchFamily="34" charset="-122"/>
              <a:ea typeface="微软雅黑" panose="020B0503020204020204" pitchFamily="34" charset="-122"/>
            </a:endParaRPr>
          </a:p>
        </p:txBody>
      </p:sp>
      <p:graphicFrame>
        <p:nvGraphicFramePr>
          <p:cNvPr id="4" name="表格 3"/>
          <p:cNvGraphicFramePr>
            <a:graphicFrameLocks noGrp="1"/>
          </p:cNvGraphicFramePr>
          <p:nvPr/>
        </p:nvGraphicFramePr>
        <p:xfrm>
          <a:off x="1643042" y="1285860"/>
          <a:ext cx="4373108" cy="5029200"/>
        </p:xfrm>
        <a:graphic>
          <a:graphicData uri="http://schemas.openxmlformats.org/drawingml/2006/table">
            <a:tbl>
              <a:tblPr firstRow="1" bandRow="1">
                <a:tableStyleId>{912C8C85-51F0-491E-9774-3900AFEF0FD7}</a:tableStyleId>
              </a:tblPr>
              <a:tblGrid>
                <a:gridCol w="4373108"/>
              </a:tblGrid>
              <a:tr h="454395">
                <a:tc>
                  <a:txBody>
                    <a:bodyPr/>
                    <a:lstStyle/>
                    <a:p>
                      <a:pPr>
                        <a:lnSpc>
                          <a:spcPct val="150000"/>
                        </a:lnSpc>
                      </a:pPr>
                      <a:r>
                        <a:rPr lang="zh-CN" altLang="en-US" dirty="0" smtClean="0">
                          <a:latin typeface="微软雅黑" panose="020B0503020204020204" pitchFamily="34" charset="-122"/>
                          <a:ea typeface="微软雅黑" panose="020B0503020204020204" pitchFamily="34" charset="-122"/>
                        </a:rPr>
                        <a:t>九项风控措施</a:t>
                      </a:r>
                      <a:endParaRPr lang="zh-CN" altLang="en-US" dirty="0">
                        <a:latin typeface="微软雅黑" panose="020B0503020204020204" pitchFamily="34" charset="-122"/>
                        <a:ea typeface="微软雅黑" panose="020B0503020204020204" pitchFamily="34" charset="-122"/>
                      </a:endParaRPr>
                    </a:p>
                  </a:txBody>
                  <a:tcPr/>
                </a:tc>
              </a:tr>
              <a:tr h="454395">
                <a:tc>
                  <a:txBody>
                    <a:bodyPr/>
                    <a:lstStyle/>
                    <a:p>
                      <a:pPr>
                        <a:lnSpc>
                          <a:spcPct val="150000"/>
                        </a:lnSpc>
                      </a:pPr>
                      <a:r>
                        <a:rPr lang="en-US" altLang="zh-CN" dirty="0" smtClean="0">
                          <a:latin typeface="微软雅黑" panose="020B0503020204020204" pitchFamily="34" charset="-122"/>
                          <a:ea typeface="微软雅黑" panose="020B0503020204020204" pitchFamily="34" charset="-122"/>
                        </a:rPr>
                        <a:t>1. </a:t>
                      </a:r>
                      <a:r>
                        <a:rPr lang="zh-CN" altLang="en-US" dirty="0" smtClean="0">
                          <a:latin typeface="微软雅黑" panose="020B0503020204020204" pitchFamily="34" charset="-122"/>
                          <a:ea typeface="微软雅黑" panose="020B0503020204020204" pitchFamily="34" charset="-122"/>
                        </a:rPr>
                        <a:t>保证金制度</a:t>
                      </a:r>
                      <a:endParaRPr lang="zh-CN" altLang="en-US" dirty="0">
                        <a:latin typeface="微软雅黑" panose="020B0503020204020204" pitchFamily="34" charset="-122"/>
                        <a:ea typeface="微软雅黑" panose="020B0503020204020204" pitchFamily="34" charset="-122"/>
                      </a:endParaRPr>
                    </a:p>
                  </a:txBody>
                  <a:tcPr/>
                </a:tc>
              </a:tr>
              <a:tr h="454395">
                <a:tc>
                  <a:txBody>
                    <a:bodyPr/>
                    <a:lstStyle/>
                    <a:p>
                      <a:pPr>
                        <a:lnSpc>
                          <a:spcPct val="150000"/>
                        </a:lnSpc>
                      </a:pPr>
                      <a:r>
                        <a:rPr lang="en-US" altLang="zh-CN" dirty="0" smtClean="0">
                          <a:latin typeface="微软雅黑" panose="020B0503020204020204" pitchFamily="34" charset="-122"/>
                          <a:ea typeface="微软雅黑" panose="020B0503020204020204" pitchFamily="34" charset="-122"/>
                        </a:rPr>
                        <a:t>2. </a:t>
                      </a:r>
                      <a:r>
                        <a:rPr lang="zh-CN" altLang="en-US" dirty="0" smtClean="0">
                          <a:latin typeface="微软雅黑" panose="020B0503020204020204" pitchFamily="34" charset="-122"/>
                          <a:ea typeface="微软雅黑" panose="020B0503020204020204" pitchFamily="34" charset="-122"/>
                        </a:rPr>
                        <a:t>限仓、限购</a:t>
                      </a:r>
                      <a:endParaRPr lang="zh-CN" altLang="en-US" dirty="0">
                        <a:latin typeface="微软雅黑" panose="020B0503020204020204" pitchFamily="34" charset="-122"/>
                        <a:ea typeface="微软雅黑" panose="020B0503020204020204" pitchFamily="34" charset="-122"/>
                      </a:endParaRPr>
                    </a:p>
                  </a:txBody>
                  <a:tcPr/>
                </a:tc>
              </a:tr>
              <a:tr h="454395">
                <a:tc>
                  <a:txBody>
                    <a:bodyPr/>
                    <a:lstStyle/>
                    <a:p>
                      <a:pPr>
                        <a:lnSpc>
                          <a:spcPct val="150000"/>
                        </a:lnSpc>
                      </a:pPr>
                      <a:r>
                        <a:rPr lang="en-US" altLang="zh-CN" dirty="0" smtClean="0">
                          <a:latin typeface="微软雅黑" panose="020B0503020204020204" pitchFamily="34" charset="-122"/>
                          <a:ea typeface="微软雅黑" panose="020B0503020204020204" pitchFamily="34" charset="-122"/>
                        </a:rPr>
                        <a:t>3. </a:t>
                      </a:r>
                      <a:r>
                        <a:rPr lang="zh-CN" altLang="en-US" dirty="0" smtClean="0">
                          <a:latin typeface="微软雅黑" panose="020B0503020204020204" pitchFamily="34" charset="-122"/>
                          <a:ea typeface="微软雅黑" panose="020B0503020204020204" pitchFamily="34" charset="-122"/>
                        </a:rPr>
                        <a:t>大户报告制度</a:t>
                      </a:r>
                      <a:endParaRPr lang="zh-CN" altLang="en-US" dirty="0">
                        <a:latin typeface="微软雅黑" panose="020B0503020204020204" pitchFamily="34" charset="-122"/>
                        <a:ea typeface="微软雅黑" panose="020B0503020204020204" pitchFamily="34" charset="-122"/>
                      </a:endParaRPr>
                    </a:p>
                  </a:txBody>
                  <a:tcPr/>
                </a:tc>
              </a:tr>
              <a:tr h="454395">
                <a:tc>
                  <a:txBody>
                    <a:bodyPr/>
                    <a:lstStyle/>
                    <a:p>
                      <a:pPr>
                        <a:lnSpc>
                          <a:spcPct val="150000"/>
                        </a:lnSpc>
                      </a:pPr>
                      <a:r>
                        <a:rPr lang="en-US" altLang="zh-CN" dirty="0" smtClean="0">
                          <a:latin typeface="微软雅黑" panose="020B0503020204020204" pitchFamily="34" charset="-122"/>
                          <a:ea typeface="微软雅黑" panose="020B0503020204020204" pitchFamily="34" charset="-122"/>
                        </a:rPr>
                        <a:t>4. </a:t>
                      </a:r>
                      <a:r>
                        <a:rPr lang="zh-CN" altLang="en-US" dirty="0" smtClean="0">
                          <a:latin typeface="微软雅黑" panose="020B0503020204020204" pitchFamily="34" charset="-122"/>
                          <a:ea typeface="微软雅黑" panose="020B0503020204020204" pitchFamily="34" charset="-122"/>
                        </a:rPr>
                        <a:t>限开仓制度</a:t>
                      </a:r>
                      <a:endParaRPr lang="zh-CN" altLang="en-US" dirty="0">
                        <a:latin typeface="微软雅黑" panose="020B0503020204020204" pitchFamily="34" charset="-122"/>
                        <a:ea typeface="微软雅黑" panose="020B0503020204020204" pitchFamily="34" charset="-122"/>
                      </a:endParaRPr>
                    </a:p>
                  </a:txBody>
                  <a:tcPr/>
                </a:tc>
              </a:tr>
              <a:tr h="454395">
                <a:tc>
                  <a:txBody>
                    <a:bodyPr/>
                    <a:lstStyle/>
                    <a:p>
                      <a:pPr>
                        <a:lnSpc>
                          <a:spcPct val="150000"/>
                        </a:lnSpc>
                      </a:pPr>
                      <a:r>
                        <a:rPr lang="en-US" altLang="zh-CN" dirty="0" smtClean="0">
                          <a:latin typeface="微软雅黑" panose="020B0503020204020204" pitchFamily="34" charset="-122"/>
                          <a:ea typeface="微软雅黑" panose="020B0503020204020204" pitchFamily="34" charset="-122"/>
                        </a:rPr>
                        <a:t>5. </a:t>
                      </a:r>
                      <a:r>
                        <a:rPr lang="zh-CN" altLang="en-US" dirty="0" smtClean="0">
                          <a:latin typeface="微软雅黑" panose="020B0503020204020204" pitchFamily="34" charset="-122"/>
                          <a:ea typeface="微软雅黑" panose="020B0503020204020204" pitchFamily="34" charset="-122"/>
                        </a:rPr>
                        <a:t>前端控制与盘中试算</a:t>
                      </a:r>
                      <a:endParaRPr lang="zh-CN" altLang="en-US" dirty="0">
                        <a:latin typeface="微软雅黑" panose="020B0503020204020204" pitchFamily="34" charset="-122"/>
                        <a:ea typeface="微软雅黑" panose="020B0503020204020204" pitchFamily="34" charset="-122"/>
                      </a:endParaRPr>
                    </a:p>
                  </a:txBody>
                  <a:tcPr/>
                </a:tc>
              </a:tr>
              <a:tr h="454395">
                <a:tc>
                  <a:txBody>
                    <a:bodyPr/>
                    <a:lstStyle/>
                    <a:p>
                      <a:pPr>
                        <a:lnSpc>
                          <a:spcPct val="150000"/>
                        </a:lnSpc>
                      </a:pPr>
                      <a:r>
                        <a:rPr lang="en-US" altLang="zh-CN" dirty="0" smtClean="0">
                          <a:latin typeface="微软雅黑" panose="020B0503020204020204" pitchFamily="34" charset="-122"/>
                          <a:ea typeface="微软雅黑" panose="020B0503020204020204" pitchFamily="34" charset="-122"/>
                        </a:rPr>
                        <a:t>6. </a:t>
                      </a:r>
                      <a:r>
                        <a:rPr lang="zh-CN" altLang="en-US" dirty="0" smtClean="0">
                          <a:latin typeface="微软雅黑" panose="020B0503020204020204" pitchFamily="34" charset="-122"/>
                          <a:ea typeface="微软雅黑" panose="020B0503020204020204" pitchFamily="34" charset="-122"/>
                        </a:rPr>
                        <a:t>强行平仓制度</a:t>
                      </a:r>
                      <a:endParaRPr lang="zh-CN" altLang="en-US" dirty="0">
                        <a:latin typeface="微软雅黑" panose="020B0503020204020204" pitchFamily="34" charset="-122"/>
                        <a:ea typeface="微软雅黑" panose="020B0503020204020204" pitchFamily="34" charset="-122"/>
                      </a:endParaRPr>
                    </a:p>
                  </a:txBody>
                  <a:tcPr/>
                </a:tc>
              </a:tr>
              <a:tr h="454395">
                <a:tc>
                  <a:txBody>
                    <a:bodyPr/>
                    <a:lstStyle/>
                    <a:p>
                      <a:pPr>
                        <a:lnSpc>
                          <a:spcPct val="150000"/>
                        </a:lnSpc>
                      </a:pPr>
                      <a:r>
                        <a:rPr lang="en-US" altLang="zh-CN" dirty="0" smtClean="0">
                          <a:latin typeface="微软雅黑" panose="020B0503020204020204" pitchFamily="34" charset="-122"/>
                          <a:ea typeface="微软雅黑" panose="020B0503020204020204" pitchFamily="34" charset="-122"/>
                        </a:rPr>
                        <a:t>7. </a:t>
                      </a:r>
                      <a:r>
                        <a:rPr lang="zh-CN" altLang="en-US" dirty="0" smtClean="0">
                          <a:latin typeface="微软雅黑" panose="020B0503020204020204" pitchFamily="34" charset="-122"/>
                          <a:ea typeface="微软雅黑" panose="020B0503020204020204" pitchFamily="34" charset="-122"/>
                        </a:rPr>
                        <a:t>结算担保金制度</a:t>
                      </a:r>
                      <a:endParaRPr lang="zh-CN" altLang="en-US" dirty="0">
                        <a:latin typeface="微软雅黑" panose="020B0503020204020204" pitchFamily="34" charset="-122"/>
                        <a:ea typeface="微软雅黑" panose="020B0503020204020204" pitchFamily="34" charset="-122"/>
                      </a:endParaRPr>
                    </a:p>
                  </a:txBody>
                  <a:tcPr/>
                </a:tc>
              </a:tr>
              <a:tr h="454395">
                <a:tc>
                  <a:txBody>
                    <a:bodyPr/>
                    <a:lstStyle/>
                    <a:p>
                      <a:pPr>
                        <a:lnSpc>
                          <a:spcPct val="150000"/>
                        </a:lnSpc>
                      </a:pPr>
                      <a:r>
                        <a:rPr lang="en-US" altLang="zh-CN" dirty="0" smtClean="0">
                          <a:latin typeface="微软雅黑" panose="020B0503020204020204" pitchFamily="34" charset="-122"/>
                          <a:ea typeface="微软雅黑" panose="020B0503020204020204" pitchFamily="34" charset="-122"/>
                        </a:rPr>
                        <a:t>8. </a:t>
                      </a:r>
                      <a:r>
                        <a:rPr lang="zh-CN" altLang="en-US" dirty="0" smtClean="0">
                          <a:latin typeface="微软雅黑" panose="020B0503020204020204" pitchFamily="34" charset="-122"/>
                          <a:ea typeface="微软雅黑" panose="020B0503020204020204" pitchFamily="34" charset="-122"/>
                        </a:rPr>
                        <a:t>合格投资人制度</a:t>
                      </a:r>
                      <a:endParaRPr lang="zh-CN" altLang="en-US" dirty="0">
                        <a:latin typeface="微软雅黑" panose="020B0503020204020204" pitchFamily="34" charset="-122"/>
                        <a:ea typeface="微软雅黑" panose="020B0503020204020204" pitchFamily="34" charset="-122"/>
                      </a:endParaRPr>
                    </a:p>
                  </a:txBody>
                  <a:tcPr/>
                </a:tc>
              </a:tr>
              <a:tr h="454395">
                <a:tc>
                  <a:txBody>
                    <a:bodyPr/>
                    <a:lstStyle/>
                    <a:p>
                      <a:pPr>
                        <a:lnSpc>
                          <a:spcPct val="150000"/>
                        </a:lnSpc>
                      </a:pPr>
                      <a:r>
                        <a:rPr lang="en-US" altLang="zh-CN" dirty="0" smtClean="0">
                          <a:latin typeface="微软雅黑" panose="020B0503020204020204" pitchFamily="34" charset="-122"/>
                          <a:ea typeface="微软雅黑" panose="020B0503020204020204" pitchFamily="34" charset="-122"/>
                        </a:rPr>
                        <a:t>9. </a:t>
                      </a:r>
                      <a:r>
                        <a:rPr lang="zh-CN" altLang="en-US" dirty="0" smtClean="0">
                          <a:latin typeface="微软雅黑" panose="020B0503020204020204" pitchFamily="34" charset="-122"/>
                          <a:ea typeface="微软雅黑" panose="020B0503020204020204" pitchFamily="34" charset="-122"/>
                        </a:rPr>
                        <a:t>风险处置措施</a:t>
                      </a:r>
                      <a:endParaRPr lang="zh-CN" altLang="en-US" dirty="0">
                        <a:latin typeface="微软雅黑" panose="020B0503020204020204" pitchFamily="34" charset="-122"/>
                        <a:ea typeface="微软雅黑" panose="020B0503020204020204" pitchFamily="34" charset="-122"/>
                      </a:endParaRPr>
                    </a:p>
                  </a:txBody>
                  <a:tcPr/>
                </a:tc>
              </a:tr>
            </a:tbl>
          </a:graphicData>
        </a:graphic>
      </p:graphicFrame>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842" name="内容占位符 2"/>
          <p:cNvSpPr>
            <a:spLocks noGrp="1"/>
          </p:cNvSpPr>
          <p:nvPr>
            <p:ph type="body" orient="vert" idx="4294967295"/>
          </p:nvPr>
        </p:nvSpPr>
        <p:spPr bwMode="auto">
          <a:xfrm>
            <a:off x="828704" y="1825625"/>
            <a:ext cx="7886700" cy="4351338"/>
          </a:xfrm>
          <a:prstGeom prst="rect">
            <a:avLst/>
          </a:prstGeom>
          <a:noFill/>
          <a:ln>
            <a:miter lim="800000"/>
          </a:ln>
        </p:spPr>
        <p:txBody>
          <a:bodyPr/>
          <a:lstStyle/>
          <a:p>
            <a:pPr eaLnBrk="1" hangingPunct="1">
              <a:lnSpc>
                <a:spcPct val="150000"/>
              </a:lnSpc>
              <a:spcAft>
                <a:spcPts val="1200"/>
              </a:spcAft>
              <a:buFont typeface="Wingdings" panose="05000000000000000000" pitchFamily="2" charset="2"/>
              <a:buChar char="Ø"/>
            </a:pPr>
            <a:r>
              <a:rPr lang="zh-CN" altLang="en-US" sz="1800" smtClean="0">
                <a:latin typeface="微软雅黑" panose="020B0503020204020204" pitchFamily="34" charset="-122"/>
                <a:ea typeface="微软雅黑" panose="020B0503020204020204" pitchFamily="34" charset="-122"/>
              </a:rPr>
              <a:t>期权义务方必须按照规则缴纳保证金，每日收市后，登记公司会根据标的证券价格波动计收维持保证金。</a:t>
            </a:r>
            <a:endParaRPr lang="en-US" altLang="zh-CN" sz="1800" smtClean="0">
              <a:latin typeface="微软雅黑" panose="020B0503020204020204" pitchFamily="34" charset="-122"/>
              <a:ea typeface="微软雅黑" panose="020B0503020204020204" pitchFamily="34" charset="-122"/>
            </a:endParaRPr>
          </a:p>
          <a:p>
            <a:pPr eaLnBrk="1" hangingPunct="1">
              <a:lnSpc>
                <a:spcPct val="150000"/>
              </a:lnSpc>
              <a:spcAft>
                <a:spcPts val="1200"/>
              </a:spcAft>
              <a:buFont typeface="Wingdings" panose="05000000000000000000" pitchFamily="2" charset="2"/>
              <a:buChar char="Ø"/>
            </a:pPr>
            <a:r>
              <a:rPr lang="zh-CN" altLang="en-US" sz="1800" b="1" smtClean="0">
                <a:solidFill>
                  <a:srgbClr val="0000FF"/>
                </a:solidFill>
                <a:latin typeface="微软雅黑" panose="020B0503020204020204" pitchFamily="34" charset="-122"/>
                <a:ea typeface="微软雅黑" panose="020B0503020204020204" pitchFamily="34" charset="-122"/>
              </a:rPr>
              <a:t>保证金的收取分级进行，登记公司向结算参与人收取保证金，结算参与人向客户收取保证金。</a:t>
            </a:r>
            <a:endParaRPr lang="en-US" altLang="zh-CN" sz="1800" b="1" smtClean="0">
              <a:solidFill>
                <a:srgbClr val="0000FF"/>
              </a:solidFill>
              <a:latin typeface="微软雅黑" panose="020B0503020204020204" pitchFamily="34" charset="-122"/>
              <a:ea typeface="微软雅黑" panose="020B0503020204020204" pitchFamily="34" charset="-122"/>
            </a:endParaRPr>
          </a:p>
          <a:p>
            <a:pPr eaLnBrk="1" hangingPunct="1">
              <a:lnSpc>
                <a:spcPct val="150000"/>
              </a:lnSpc>
              <a:spcAft>
                <a:spcPts val="1200"/>
              </a:spcAft>
              <a:buFont typeface="Wingdings" panose="05000000000000000000" pitchFamily="2" charset="2"/>
              <a:buChar char="Ø"/>
            </a:pPr>
            <a:r>
              <a:rPr lang="zh-CN" altLang="en-US" sz="1800" smtClean="0">
                <a:latin typeface="微软雅黑" panose="020B0503020204020204" pitchFamily="34" charset="-122"/>
                <a:ea typeface="微软雅黑" panose="020B0503020204020204" pitchFamily="34" charset="-122"/>
              </a:rPr>
              <a:t>备兑开仓需用全额合约标的充当保证金，其他卖出开仓在试点初期只能用现金充当保证金（未来考虑用持有证券折算担保）</a:t>
            </a:r>
            <a:endParaRPr lang="en-US" altLang="zh-CN" sz="1800" smtClean="0">
              <a:latin typeface="微软雅黑" panose="020B0503020204020204" pitchFamily="34" charset="-122"/>
              <a:ea typeface="微软雅黑" panose="020B0503020204020204" pitchFamily="34" charset="-122"/>
            </a:endParaRPr>
          </a:p>
        </p:txBody>
      </p:sp>
      <p:sp>
        <p:nvSpPr>
          <p:cNvPr id="35843" name="TextBox 6"/>
          <p:cNvSpPr txBox="1">
            <a:spLocks noChangeArrowheads="1"/>
          </p:cNvSpPr>
          <p:nvPr/>
        </p:nvSpPr>
        <p:spPr bwMode="auto">
          <a:xfrm>
            <a:off x="785813" y="1357313"/>
            <a:ext cx="2500312" cy="461962"/>
          </a:xfrm>
          <a:prstGeom prst="rect">
            <a:avLst/>
          </a:prstGeom>
          <a:noFill/>
          <a:ln w="9525">
            <a:noFill/>
            <a:miter lim="800000"/>
          </a:ln>
        </p:spPr>
        <p:txBody>
          <a:bodyPr>
            <a:spAutoFit/>
          </a:bodyPr>
          <a:lstStyle/>
          <a:p>
            <a:r>
              <a:rPr lang="zh-CN" altLang="en-US" sz="2400" b="1">
                <a:latin typeface="微软雅黑" panose="020B0503020204020204" pitchFamily="34" charset="-122"/>
                <a:ea typeface="微软雅黑" panose="020B0503020204020204" pitchFamily="34" charset="-122"/>
              </a:rPr>
              <a:t>基本原则</a:t>
            </a:r>
            <a:endParaRPr lang="zh-CN" altLang="en-US" sz="2400" b="1">
              <a:latin typeface="微软雅黑" panose="020B0503020204020204" pitchFamily="34" charset="-122"/>
              <a:ea typeface="微软雅黑" panose="020B0503020204020204" pitchFamily="34" charset="-122"/>
            </a:endParaRPr>
          </a:p>
        </p:txBody>
      </p:sp>
      <p:sp>
        <p:nvSpPr>
          <p:cNvPr id="35844" name="TextBox 5"/>
          <p:cNvSpPr txBox="1">
            <a:spLocks noChangeArrowheads="1"/>
          </p:cNvSpPr>
          <p:nvPr/>
        </p:nvSpPr>
        <p:spPr bwMode="auto">
          <a:xfrm>
            <a:off x="4000496" y="285750"/>
            <a:ext cx="4857754" cy="523875"/>
          </a:xfrm>
          <a:prstGeom prst="rect">
            <a:avLst/>
          </a:prstGeom>
          <a:noFill/>
          <a:ln w="9525">
            <a:noFill/>
            <a:miter lim="800000"/>
          </a:ln>
        </p:spPr>
        <p:txBody>
          <a:bodyPr wrap="square">
            <a:spAutoFit/>
          </a:bodyPr>
          <a:lstStyle/>
          <a:p>
            <a:r>
              <a:rPr lang="zh-CN" altLang="en-US" sz="2800" b="1" dirty="0">
                <a:latin typeface="微软雅黑" panose="020B0503020204020204" pitchFamily="34" charset="-122"/>
                <a:ea typeface="微软雅黑" panose="020B0503020204020204" pitchFamily="34" charset="-122"/>
              </a:rPr>
              <a:t>四、风控制度：保证金（</a:t>
            </a:r>
            <a:r>
              <a:rPr lang="en-US" altLang="zh-CN" sz="2800" b="1" dirty="0">
                <a:latin typeface="微软雅黑" panose="020B0503020204020204" pitchFamily="34" charset="-122"/>
                <a:ea typeface="微软雅黑" panose="020B0503020204020204" pitchFamily="34" charset="-122"/>
              </a:rPr>
              <a:t>1</a:t>
            </a:r>
            <a:r>
              <a:rPr lang="zh-CN" altLang="en-US" sz="2800" b="1" dirty="0">
                <a:latin typeface="微软雅黑" panose="020B0503020204020204" pitchFamily="34" charset="-122"/>
                <a:ea typeface="微软雅黑" panose="020B0503020204020204" pitchFamily="34" charset="-122"/>
              </a:rPr>
              <a:t>）</a:t>
            </a:r>
            <a:endParaRPr lang="zh-CN" altLang="en-US" sz="2800" b="1" dirty="0">
              <a:latin typeface="微软雅黑" panose="020B0503020204020204" pitchFamily="34" charset="-122"/>
              <a:ea typeface="微软雅黑" panose="020B0503020204020204" pitchFamily="34" charset="-122"/>
            </a:endParaRP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7" name="TextBox 3"/>
          <p:cNvSpPr txBox="1">
            <a:spLocks noChangeArrowheads="1"/>
          </p:cNvSpPr>
          <p:nvPr/>
        </p:nvSpPr>
        <p:spPr bwMode="auto">
          <a:xfrm>
            <a:off x="827088" y="1412875"/>
            <a:ext cx="3286125" cy="461963"/>
          </a:xfrm>
          <a:prstGeom prst="rect">
            <a:avLst/>
          </a:prstGeom>
          <a:noFill/>
          <a:ln w="9525">
            <a:noFill/>
            <a:miter lim="800000"/>
          </a:ln>
        </p:spPr>
        <p:txBody>
          <a:bodyPr>
            <a:spAutoFit/>
          </a:bodyPr>
          <a:lstStyle/>
          <a:p>
            <a:r>
              <a:rPr lang="zh-CN" altLang="en-US" sz="2400" b="1">
                <a:latin typeface="微软雅黑" panose="020B0503020204020204" pitchFamily="34" charset="-122"/>
                <a:ea typeface="微软雅黑" panose="020B0503020204020204" pitchFamily="34" charset="-122"/>
              </a:rPr>
              <a:t>结算参与人保证金</a:t>
            </a:r>
            <a:endParaRPr lang="zh-CN" altLang="en-US" sz="2400" b="1">
              <a:latin typeface="微软雅黑" panose="020B0503020204020204" pitchFamily="34" charset="-122"/>
              <a:ea typeface="微软雅黑" panose="020B0503020204020204" pitchFamily="34" charset="-122"/>
            </a:endParaRPr>
          </a:p>
        </p:txBody>
      </p:sp>
      <p:sp>
        <p:nvSpPr>
          <p:cNvPr id="5" name="TextBox 4"/>
          <p:cNvSpPr txBox="1"/>
          <p:nvPr/>
        </p:nvSpPr>
        <p:spPr>
          <a:xfrm>
            <a:off x="827088" y="2133600"/>
            <a:ext cx="7888287" cy="2584450"/>
          </a:xfrm>
          <a:prstGeom prst="rect">
            <a:avLst/>
          </a:prstGeom>
          <a:noFill/>
        </p:spPr>
        <p:txBody>
          <a:bodyPr>
            <a:spAutoFit/>
          </a:bodyPr>
          <a:lstStyle/>
          <a:p>
            <a:pPr>
              <a:lnSpc>
                <a:spcPct val="150000"/>
              </a:lnSpc>
              <a:buFont typeface="Wingdings" panose="05000000000000000000" pitchFamily="2" charset="2"/>
              <a:buChar char="Ø"/>
              <a:defRPr/>
            </a:pPr>
            <a:r>
              <a:rPr lang="zh-CN" altLang="en-US" dirty="0">
                <a:latin typeface="微软雅黑" panose="020B0503020204020204" pitchFamily="34" charset="-122"/>
                <a:ea typeface="微软雅黑" panose="020B0503020204020204" pitchFamily="34" charset="-122"/>
              </a:rPr>
              <a:t>  存放在结算参与人在登记公司开立的衍生品保证金账户。</a:t>
            </a:r>
            <a:endParaRPr lang="en-US" altLang="zh-CN" dirty="0">
              <a:latin typeface="微软雅黑" panose="020B0503020204020204" pitchFamily="34" charset="-122"/>
              <a:ea typeface="微软雅黑" panose="020B0503020204020204" pitchFamily="34" charset="-122"/>
            </a:endParaRPr>
          </a:p>
          <a:p>
            <a:pPr marL="268605" indent="-268605">
              <a:lnSpc>
                <a:spcPct val="150000"/>
              </a:lnSpc>
              <a:buFont typeface="Wingdings" panose="05000000000000000000" pitchFamily="2" charset="2"/>
              <a:buChar char="Ø"/>
              <a:defRPr/>
            </a:pPr>
            <a:r>
              <a:rPr lang="zh-CN" altLang="en-US" b="1" dirty="0">
                <a:latin typeface="微软雅黑" panose="020B0503020204020204" pitchFamily="34" charset="-122"/>
                <a:ea typeface="微软雅黑" panose="020B0503020204020204" pitchFamily="34" charset="-122"/>
              </a:rPr>
              <a:t>结算准备金</a:t>
            </a:r>
            <a:r>
              <a:rPr lang="zh-CN" altLang="en-US" dirty="0">
                <a:latin typeface="微软雅黑" panose="020B0503020204020204" pitchFamily="34" charset="-122"/>
                <a:ea typeface="微软雅黑" panose="020B0503020204020204" pitchFamily="34" charset="-122"/>
              </a:rPr>
              <a:t>：指结算参与人为了交易结算在保证金账户中预先准备的资金，是未被占用的保证金</a:t>
            </a:r>
            <a:r>
              <a:rPr lang="en-US" dirty="0">
                <a:latin typeface="微软雅黑" panose="020B0503020204020204" pitchFamily="34" charset="-122"/>
                <a:ea typeface="微软雅黑" panose="020B0503020204020204" pitchFamily="34" charset="-122"/>
              </a:rPr>
              <a:t>(</a:t>
            </a:r>
            <a:r>
              <a:rPr lang="zh-CN" altLang="en-US" dirty="0">
                <a:latin typeface="微软雅黑" panose="020B0503020204020204" pitchFamily="34" charset="-122"/>
                <a:ea typeface="微软雅黑" panose="020B0503020204020204" pitchFamily="34" charset="-122"/>
              </a:rPr>
              <a:t>也称可用资金余额</a:t>
            </a:r>
            <a:r>
              <a:rPr lang="en-US" dirty="0">
                <a:latin typeface="微软雅黑" panose="020B0503020204020204" pitchFamily="34" charset="-122"/>
                <a:ea typeface="微软雅黑" panose="020B0503020204020204" pitchFamily="34" charset="-122"/>
              </a:rPr>
              <a:t>)</a:t>
            </a:r>
            <a:r>
              <a:rPr lang="zh-CN" altLang="en-US" dirty="0">
                <a:latin typeface="微软雅黑" panose="020B0503020204020204" pitchFamily="34" charset="-122"/>
                <a:ea typeface="微软雅黑" panose="020B0503020204020204" pitchFamily="34" charset="-122"/>
              </a:rPr>
              <a:t>，必须是现金，且设置最低余额（初期设置为</a:t>
            </a:r>
            <a:r>
              <a:rPr lang="en-US" dirty="0">
                <a:latin typeface="微软雅黑" panose="020B0503020204020204" pitchFamily="34" charset="-122"/>
                <a:ea typeface="微软雅黑" panose="020B0503020204020204" pitchFamily="34" charset="-122"/>
              </a:rPr>
              <a:t>200</a:t>
            </a:r>
            <a:r>
              <a:rPr lang="zh-CN" altLang="en-US" dirty="0">
                <a:latin typeface="微软雅黑" panose="020B0503020204020204" pitchFamily="34" charset="-122"/>
                <a:ea typeface="微软雅黑" panose="020B0503020204020204" pitchFamily="34" charset="-122"/>
              </a:rPr>
              <a:t>万）。</a:t>
            </a:r>
            <a:endParaRPr lang="en-US" altLang="zh-CN" dirty="0">
              <a:latin typeface="微软雅黑" panose="020B0503020204020204" pitchFamily="34" charset="-122"/>
              <a:ea typeface="微软雅黑" panose="020B0503020204020204" pitchFamily="34" charset="-122"/>
            </a:endParaRPr>
          </a:p>
          <a:p>
            <a:pPr marL="357505" indent="-357505">
              <a:lnSpc>
                <a:spcPct val="150000"/>
              </a:lnSpc>
              <a:buFont typeface="Wingdings" panose="05000000000000000000" pitchFamily="2" charset="2"/>
              <a:buChar char="Ø"/>
              <a:defRPr/>
            </a:pPr>
            <a:r>
              <a:rPr lang="zh-CN" altLang="en-US" b="1" dirty="0">
                <a:latin typeface="微软雅黑" panose="020B0503020204020204" pitchFamily="34" charset="-122"/>
                <a:ea typeface="微软雅黑" panose="020B0503020204020204" pitchFamily="34" charset="-122"/>
              </a:rPr>
              <a:t>维持保证金</a:t>
            </a:r>
            <a:r>
              <a:rPr lang="zh-CN" altLang="en-US" dirty="0">
                <a:latin typeface="微软雅黑" panose="020B0503020204020204" pitchFamily="34" charset="-122"/>
                <a:ea typeface="微软雅黑" panose="020B0503020204020204" pitchFamily="34" charset="-122"/>
              </a:rPr>
              <a:t>：指结算参与人在保证金账户中确保合约履行的资金，是已被合约占用的保证金。</a:t>
            </a:r>
            <a:endParaRPr lang="en-US" altLang="zh-CN" dirty="0">
              <a:latin typeface="微软雅黑" panose="020B0503020204020204" pitchFamily="34" charset="-122"/>
              <a:ea typeface="微软雅黑" panose="020B0503020204020204" pitchFamily="34" charset="-122"/>
            </a:endParaRPr>
          </a:p>
        </p:txBody>
      </p:sp>
      <p:sp>
        <p:nvSpPr>
          <p:cNvPr id="36869" name="TextBox 5"/>
          <p:cNvSpPr txBox="1">
            <a:spLocks noChangeArrowheads="1"/>
          </p:cNvSpPr>
          <p:nvPr/>
        </p:nvSpPr>
        <p:spPr bwMode="auto">
          <a:xfrm>
            <a:off x="3929058" y="285750"/>
            <a:ext cx="4929192" cy="523875"/>
          </a:xfrm>
          <a:prstGeom prst="rect">
            <a:avLst/>
          </a:prstGeom>
          <a:noFill/>
          <a:ln w="9525">
            <a:noFill/>
            <a:miter lim="800000"/>
          </a:ln>
        </p:spPr>
        <p:txBody>
          <a:bodyPr wrap="square">
            <a:spAutoFit/>
          </a:bodyPr>
          <a:lstStyle/>
          <a:p>
            <a:r>
              <a:rPr lang="zh-CN" altLang="en-US" sz="2800" b="1" dirty="0">
                <a:latin typeface="微软雅黑" panose="020B0503020204020204" pitchFamily="34" charset="-122"/>
                <a:ea typeface="微软雅黑" panose="020B0503020204020204" pitchFamily="34" charset="-122"/>
              </a:rPr>
              <a:t>四、风控制度：保证金（</a:t>
            </a:r>
            <a:r>
              <a:rPr lang="en-US" altLang="zh-CN" sz="2800" b="1" dirty="0">
                <a:latin typeface="微软雅黑" panose="020B0503020204020204" pitchFamily="34" charset="-122"/>
                <a:ea typeface="微软雅黑" panose="020B0503020204020204" pitchFamily="34" charset="-122"/>
              </a:rPr>
              <a:t>2</a:t>
            </a:r>
            <a:r>
              <a:rPr lang="zh-CN" altLang="en-US" sz="2800" b="1" dirty="0">
                <a:latin typeface="微软雅黑" panose="020B0503020204020204" pitchFamily="34" charset="-122"/>
                <a:ea typeface="微软雅黑" panose="020B0503020204020204" pitchFamily="34" charset="-122"/>
              </a:rPr>
              <a:t>）</a:t>
            </a:r>
            <a:endParaRPr lang="zh-CN" altLang="en-US" sz="2800" b="1" dirty="0">
              <a:latin typeface="微软雅黑" panose="020B0503020204020204" pitchFamily="34" charset="-122"/>
              <a:ea typeface="微软雅黑" panose="020B0503020204020204" pitchFamily="34" charset="-122"/>
            </a:endParaRPr>
          </a:p>
        </p:txBody>
      </p:sp>
    </p:spTree>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86" name="灯片编号占位符 1"/>
          <p:cNvSpPr>
            <a:spLocks noGrp="1"/>
          </p:cNvSpPr>
          <p:nvPr>
            <p:ph type="sldNum" sz="quarter" idx="12"/>
          </p:nvPr>
        </p:nvSpPr>
        <p:spPr bwMode="auto">
          <a:ln>
            <a:miter lim="800000"/>
          </a:ln>
        </p:spPr>
        <p:txBody>
          <a:bodyPr vert="horz" wrap="square" lIns="91440" tIns="45720" rIns="91440" bIns="45720" numCol="1" anchor="t" anchorCtr="0" compatLnSpc="1"/>
          <a:lstStyle/>
          <a:p>
            <a:pPr fontAlgn="base">
              <a:spcBef>
                <a:spcPct val="0"/>
              </a:spcBef>
              <a:spcAft>
                <a:spcPct val="0"/>
              </a:spcAft>
              <a:defRPr/>
            </a:pPr>
            <a:fld id="{7B9AF03E-6282-4AE9-A1BB-79F8E570C18D}" type="slidenum">
              <a:rPr lang="zh-CN" altLang="en-US" smtClean="0">
                <a:latin typeface="Arial" panose="020B0604020202020204" pitchFamily="34" charset="0"/>
              </a:rPr>
            </a:fld>
            <a:endParaRPr lang="zh-CN" altLang="en-US" smtClean="0">
              <a:latin typeface="Arial" panose="020B0604020202020204" pitchFamily="34" charset="0"/>
            </a:endParaRPr>
          </a:p>
        </p:txBody>
      </p:sp>
      <p:sp>
        <p:nvSpPr>
          <p:cNvPr id="37891" name="TextBox 3"/>
          <p:cNvSpPr txBox="1">
            <a:spLocks noChangeArrowheads="1"/>
          </p:cNvSpPr>
          <p:nvPr/>
        </p:nvSpPr>
        <p:spPr bwMode="auto">
          <a:xfrm>
            <a:off x="928688" y="1357313"/>
            <a:ext cx="3071812" cy="461962"/>
          </a:xfrm>
          <a:prstGeom prst="rect">
            <a:avLst/>
          </a:prstGeom>
          <a:noFill/>
          <a:ln w="9525">
            <a:noFill/>
            <a:miter lim="800000"/>
          </a:ln>
        </p:spPr>
        <p:txBody>
          <a:bodyPr>
            <a:spAutoFit/>
          </a:bodyPr>
          <a:lstStyle/>
          <a:p>
            <a:r>
              <a:rPr lang="zh-CN" altLang="en-US" sz="2400" b="1">
                <a:latin typeface="微软雅黑" panose="020B0503020204020204" pitchFamily="34" charset="-122"/>
                <a:ea typeface="微软雅黑" panose="020B0503020204020204" pitchFamily="34" charset="-122"/>
              </a:rPr>
              <a:t>客户保证金</a:t>
            </a:r>
            <a:endParaRPr lang="zh-CN" altLang="en-US" sz="2400" b="1">
              <a:latin typeface="微软雅黑" panose="020B0503020204020204" pitchFamily="34" charset="-122"/>
              <a:ea typeface="微软雅黑" panose="020B0503020204020204" pitchFamily="34" charset="-122"/>
            </a:endParaRPr>
          </a:p>
        </p:txBody>
      </p:sp>
      <p:sp>
        <p:nvSpPr>
          <p:cNvPr id="5" name="TextBox 4"/>
          <p:cNvSpPr txBox="1"/>
          <p:nvPr/>
        </p:nvSpPr>
        <p:spPr>
          <a:xfrm>
            <a:off x="900113" y="2000250"/>
            <a:ext cx="7458075" cy="2862263"/>
          </a:xfrm>
          <a:prstGeom prst="rect">
            <a:avLst/>
          </a:prstGeom>
          <a:noFill/>
        </p:spPr>
        <p:txBody>
          <a:bodyPr>
            <a:spAutoFit/>
          </a:bodyPr>
          <a:lstStyle/>
          <a:p>
            <a:pPr marL="357505" indent="-357505">
              <a:lnSpc>
                <a:spcPct val="200000"/>
              </a:lnSpc>
              <a:buFont typeface="Wingdings" panose="05000000000000000000" pitchFamily="2" charset="2"/>
              <a:buChar char="Ø"/>
              <a:defRPr/>
            </a:pPr>
            <a:r>
              <a:rPr lang="zh-CN" altLang="en-US" dirty="0">
                <a:latin typeface="微软雅黑" panose="020B0503020204020204" pitchFamily="34" charset="-122"/>
                <a:ea typeface="微软雅黑" panose="020B0503020204020204" pitchFamily="34" charset="-122"/>
              </a:rPr>
              <a:t>收取比例由结算参与人规定，但要高于登记公司对结算参与人收取保证金的水平。</a:t>
            </a:r>
            <a:endParaRPr lang="en-US" altLang="zh-CN" dirty="0">
              <a:latin typeface="微软雅黑" panose="020B0503020204020204" pitchFamily="34" charset="-122"/>
              <a:ea typeface="微软雅黑" panose="020B0503020204020204" pitchFamily="34" charset="-122"/>
            </a:endParaRPr>
          </a:p>
          <a:p>
            <a:pPr>
              <a:lnSpc>
                <a:spcPct val="200000"/>
              </a:lnSpc>
              <a:buFont typeface="Wingdings" panose="05000000000000000000" pitchFamily="2" charset="2"/>
              <a:buChar char="Ø"/>
              <a:defRPr/>
            </a:pPr>
            <a:r>
              <a:rPr lang="zh-CN" altLang="en-US" dirty="0">
                <a:latin typeface="微软雅黑" panose="020B0503020204020204" pitchFamily="34" charset="-122"/>
                <a:ea typeface="微软雅黑" panose="020B0503020204020204" pitchFamily="34" charset="-122"/>
              </a:rPr>
              <a:t>  属于客户所有，用于客户的交易结算，严禁挪作他用。</a:t>
            </a:r>
            <a:endParaRPr lang="en-US" altLang="zh-CN" dirty="0">
              <a:latin typeface="微软雅黑" panose="020B0503020204020204" pitchFamily="34" charset="-122"/>
              <a:ea typeface="微软雅黑" panose="020B0503020204020204" pitchFamily="34" charset="-122"/>
            </a:endParaRPr>
          </a:p>
          <a:p>
            <a:pPr marL="357505" indent="-357505">
              <a:lnSpc>
                <a:spcPct val="200000"/>
              </a:lnSpc>
              <a:buFont typeface="Wingdings" panose="05000000000000000000" pitchFamily="2" charset="2"/>
              <a:buChar char="Ø"/>
              <a:defRPr/>
            </a:pPr>
            <a:r>
              <a:rPr lang="zh-CN" altLang="en-US" dirty="0">
                <a:latin typeface="微软雅黑" panose="020B0503020204020204" pitchFamily="34" charset="-122"/>
                <a:ea typeface="微软雅黑" panose="020B0503020204020204" pitchFamily="34" charset="-122"/>
              </a:rPr>
              <a:t>结算参与人的自营业务只能通过其专用自营结算账户进行，其自营业务保证金必须与经纪业务分账结算。</a:t>
            </a:r>
            <a:endParaRPr lang="zh-CN" altLang="en-US" dirty="0">
              <a:latin typeface="微软雅黑" panose="020B0503020204020204" pitchFamily="34" charset="-122"/>
              <a:ea typeface="微软雅黑" panose="020B0503020204020204" pitchFamily="34" charset="-122"/>
            </a:endParaRPr>
          </a:p>
        </p:txBody>
      </p:sp>
      <p:sp>
        <p:nvSpPr>
          <p:cNvPr id="37893" name="TextBox 5"/>
          <p:cNvSpPr txBox="1">
            <a:spLocks noChangeArrowheads="1"/>
          </p:cNvSpPr>
          <p:nvPr/>
        </p:nvSpPr>
        <p:spPr bwMode="auto">
          <a:xfrm>
            <a:off x="4357688" y="285750"/>
            <a:ext cx="4500562" cy="523875"/>
          </a:xfrm>
          <a:prstGeom prst="rect">
            <a:avLst/>
          </a:prstGeom>
          <a:noFill/>
          <a:ln w="9525">
            <a:noFill/>
            <a:miter lim="800000"/>
          </a:ln>
        </p:spPr>
        <p:txBody>
          <a:bodyPr>
            <a:spAutoFit/>
          </a:bodyPr>
          <a:lstStyle/>
          <a:p>
            <a:r>
              <a:rPr lang="zh-CN" altLang="en-US" sz="2800" b="1">
                <a:latin typeface="微软雅黑" panose="020B0503020204020204" pitchFamily="34" charset="-122"/>
                <a:ea typeface="微软雅黑" panose="020B0503020204020204" pitchFamily="34" charset="-122"/>
              </a:rPr>
              <a:t>四、风控制度：保证金（</a:t>
            </a:r>
            <a:r>
              <a:rPr lang="en-US" altLang="zh-CN" sz="2800" b="1">
                <a:latin typeface="微软雅黑" panose="020B0503020204020204" pitchFamily="34" charset="-122"/>
                <a:ea typeface="微软雅黑" panose="020B0503020204020204" pitchFamily="34" charset="-122"/>
              </a:rPr>
              <a:t>3</a:t>
            </a:r>
            <a:r>
              <a:rPr lang="zh-CN" altLang="en-US" sz="2800" b="1">
                <a:latin typeface="微软雅黑" panose="020B0503020204020204" pitchFamily="34" charset="-122"/>
                <a:ea typeface="微软雅黑" panose="020B0503020204020204" pitchFamily="34" charset="-122"/>
              </a:rPr>
              <a:t>）</a:t>
            </a:r>
            <a:endParaRPr lang="zh-CN" altLang="en-US" sz="2800" b="1">
              <a:latin typeface="微软雅黑" panose="020B0503020204020204" pitchFamily="34" charset="-122"/>
              <a:ea typeface="微软雅黑" panose="020B0503020204020204" pitchFamily="34" charset="-122"/>
            </a:endParaRP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10" name="灯片编号占位符 1"/>
          <p:cNvSpPr>
            <a:spLocks noGrp="1"/>
          </p:cNvSpPr>
          <p:nvPr>
            <p:ph type="sldNum" sz="quarter" idx="12"/>
          </p:nvPr>
        </p:nvSpPr>
        <p:spPr bwMode="auto">
          <a:ln>
            <a:miter lim="800000"/>
          </a:ln>
        </p:spPr>
        <p:txBody>
          <a:bodyPr vert="horz" wrap="square" lIns="91440" tIns="45720" rIns="91440" bIns="45720" numCol="1" anchor="t" anchorCtr="0" compatLnSpc="1"/>
          <a:lstStyle/>
          <a:p>
            <a:pPr fontAlgn="base">
              <a:spcBef>
                <a:spcPct val="0"/>
              </a:spcBef>
              <a:spcAft>
                <a:spcPct val="0"/>
              </a:spcAft>
              <a:defRPr/>
            </a:pPr>
            <a:fld id="{0EEFF64A-5185-49E6-87BB-45F4F1A389C3}" type="slidenum">
              <a:rPr lang="zh-CN" altLang="en-US" smtClean="0">
                <a:latin typeface="Arial" panose="020B0604020202020204" pitchFamily="34" charset="0"/>
              </a:rPr>
            </a:fld>
            <a:endParaRPr lang="zh-CN" altLang="en-US" smtClean="0">
              <a:latin typeface="Arial" panose="020B0604020202020204" pitchFamily="34" charset="0"/>
            </a:endParaRPr>
          </a:p>
        </p:txBody>
      </p:sp>
      <p:sp>
        <p:nvSpPr>
          <p:cNvPr id="38915" name="TextBox 3"/>
          <p:cNvSpPr txBox="1">
            <a:spLocks noChangeArrowheads="1"/>
          </p:cNvSpPr>
          <p:nvPr/>
        </p:nvSpPr>
        <p:spPr bwMode="auto">
          <a:xfrm>
            <a:off x="1116013" y="1052513"/>
            <a:ext cx="2286000" cy="461962"/>
          </a:xfrm>
          <a:prstGeom prst="rect">
            <a:avLst/>
          </a:prstGeom>
          <a:noFill/>
          <a:ln w="9525">
            <a:noFill/>
            <a:miter lim="800000"/>
          </a:ln>
        </p:spPr>
        <p:txBody>
          <a:bodyPr>
            <a:spAutoFit/>
          </a:bodyPr>
          <a:lstStyle/>
          <a:p>
            <a:r>
              <a:rPr lang="zh-CN" altLang="en-US" sz="2400" b="1">
                <a:latin typeface="微软雅黑" panose="020B0503020204020204" pitchFamily="34" charset="-122"/>
                <a:ea typeface="微软雅黑" panose="020B0503020204020204" pitchFamily="34" charset="-122"/>
              </a:rPr>
              <a:t>保证金管理</a:t>
            </a:r>
            <a:endParaRPr lang="zh-CN" altLang="en-US" sz="2400" b="1">
              <a:latin typeface="微软雅黑" panose="020B0503020204020204" pitchFamily="34" charset="-122"/>
              <a:ea typeface="微软雅黑" panose="020B0503020204020204" pitchFamily="34" charset="-122"/>
            </a:endParaRPr>
          </a:p>
        </p:txBody>
      </p:sp>
      <p:sp>
        <p:nvSpPr>
          <p:cNvPr id="5" name="TextBox 4"/>
          <p:cNvSpPr txBox="1"/>
          <p:nvPr/>
        </p:nvSpPr>
        <p:spPr>
          <a:xfrm>
            <a:off x="900113" y="1751013"/>
            <a:ext cx="7632700" cy="4425950"/>
          </a:xfrm>
          <a:prstGeom prst="rect">
            <a:avLst/>
          </a:prstGeom>
          <a:noFill/>
        </p:spPr>
        <p:txBody>
          <a:bodyPr>
            <a:spAutoFit/>
          </a:bodyPr>
          <a:lstStyle/>
          <a:p>
            <a:pPr marL="357505" indent="-357505">
              <a:lnSpc>
                <a:spcPct val="130000"/>
              </a:lnSpc>
              <a:buFont typeface="Wingdings" panose="05000000000000000000" pitchFamily="2" charset="2"/>
              <a:buChar char="Ø"/>
              <a:defRPr/>
            </a:pPr>
            <a:r>
              <a:rPr lang="zh-CN" altLang="en-US" sz="1600" dirty="0">
                <a:latin typeface="微软雅黑" panose="020B0503020204020204" pitchFamily="34" charset="-122"/>
                <a:ea typeface="微软雅黑" panose="020B0503020204020204" pitchFamily="34" charset="-122"/>
              </a:rPr>
              <a:t>交易系统根据结算参与人衍生品保证金账户的可用资金余额，进行卖出开仓规模的前端控制，并计减相应的保证金。中国结算于日终按计算的维持保证金收取。</a:t>
            </a:r>
            <a:r>
              <a:rPr lang="zh-CN" altLang="en-US" sz="1600" dirty="0">
                <a:solidFill>
                  <a:srgbClr val="FF0000"/>
                </a:solidFill>
                <a:latin typeface="微软雅黑" panose="020B0503020204020204" pitchFamily="34" charset="-122"/>
                <a:ea typeface="微软雅黑" panose="020B0503020204020204" pitchFamily="34" charset="-122"/>
              </a:rPr>
              <a:t>（期权经营机构必须对客户保证金进行前端控制）</a:t>
            </a:r>
            <a:endParaRPr lang="en-US" altLang="zh-CN" sz="1600" dirty="0">
              <a:solidFill>
                <a:srgbClr val="FF0000"/>
              </a:solidFill>
              <a:latin typeface="微软雅黑" panose="020B0503020204020204" pitchFamily="34" charset="-122"/>
              <a:ea typeface="微软雅黑" panose="020B0503020204020204" pitchFamily="34" charset="-122"/>
            </a:endParaRPr>
          </a:p>
          <a:p>
            <a:pPr marL="357505" indent="-357505">
              <a:lnSpc>
                <a:spcPct val="130000"/>
              </a:lnSpc>
              <a:buFont typeface="Wingdings" panose="05000000000000000000" pitchFamily="2" charset="2"/>
              <a:buChar char="Ø"/>
              <a:defRPr/>
            </a:pPr>
            <a:endParaRPr lang="en-US" altLang="zh-CN" sz="1600" dirty="0">
              <a:solidFill>
                <a:srgbClr val="FF0000"/>
              </a:solidFill>
              <a:latin typeface="微软雅黑" panose="020B0503020204020204" pitchFamily="34" charset="-122"/>
              <a:ea typeface="微软雅黑" panose="020B0503020204020204" pitchFamily="34" charset="-122"/>
            </a:endParaRPr>
          </a:p>
          <a:p>
            <a:pPr marL="357505" indent="-357505">
              <a:lnSpc>
                <a:spcPct val="130000"/>
              </a:lnSpc>
              <a:buFont typeface="Wingdings" panose="05000000000000000000" pitchFamily="2" charset="2"/>
              <a:buChar char="Ø"/>
              <a:defRPr/>
            </a:pPr>
            <a:r>
              <a:rPr lang="zh-CN" altLang="en-US" sz="1600" dirty="0">
                <a:latin typeface="微软雅黑" panose="020B0503020204020204" pitchFamily="34" charset="-122"/>
                <a:ea typeface="微软雅黑" panose="020B0503020204020204" pitchFamily="34" charset="-122"/>
              </a:rPr>
              <a:t>可用资金余额（结算准备金余额）</a:t>
            </a:r>
            <a:r>
              <a:rPr lang="en-US" sz="1600" dirty="0">
                <a:latin typeface="微软雅黑" panose="020B0503020204020204" pitchFamily="34" charset="-122"/>
                <a:ea typeface="微软雅黑" panose="020B0503020204020204" pitchFamily="34" charset="-122"/>
              </a:rPr>
              <a:t>=</a:t>
            </a:r>
            <a:r>
              <a:rPr lang="zh-CN" altLang="en-US" sz="1600" dirty="0">
                <a:latin typeface="微软雅黑" panose="020B0503020204020204" pitchFamily="34" charset="-122"/>
                <a:ea typeface="微软雅黑" panose="020B0503020204020204" pitchFamily="34" charset="-122"/>
              </a:rPr>
              <a:t>上一交易日可用余额（由中国结算前交易日结算后提供）</a:t>
            </a:r>
            <a:r>
              <a:rPr lang="en-US" sz="1600" dirty="0">
                <a:latin typeface="微软雅黑" panose="020B0503020204020204" pitchFamily="34" charset="-122"/>
                <a:ea typeface="微软雅黑" panose="020B0503020204020204" pitchFamily="34" charset="-122"/>
              </a:rPr>
              <a:t>+</a:t>
            </a:r>
            <a:r>
              <a:rPr lang="zh-CN" altLang="en-US" sz="1600" dirty="0">
                <a:latin typeface="微软雅黑" panose="020B0503020204020204" pitchFamily="34" charset="-122"/>
                <a:ea typeface="微软雅黑" panose="020B0503020204020204" pitchFamily="34" charset="-122"/>
              </a:rPr>
              <a:t>当日入金－当日出金－当日新开合约占用保证金</a:t>
            </a:r>
            <a:r>
              <a:rPr lang="en-US" sz="1600" dirty="0">
                <a:latin typeface="微软雅黑" panose="020B0503020204020204" pitchFamily="34" charset="-122"/>
                <a:ea typeface="微软雅黑" panose="020B0503020204020204" pitchFamily="34" charset="-122"/>
              </a:rPr>
              <a:t>+</a:t>
            </a:r>
            <a:r>
              <a:rPr lang="zh-CN" altLang="en-US" sz="1600" dirty="0">
                <a:latin typeface="微软雅黑" panose="020B0503020204020204" pitchFamily="34" charset="-122"/>
                <a:ea typeface="微软雅黑" panose="020B0503020204020204" pitchFamily="34" charset="-122"/>
              </a:rPr>
              <a:t>当日平仓释放的保证金</a:t>
            </a:r>
            <a:r>
              <a:rPr lang="en-US" sz="1600" dirty="0">
                <a:latin typeface="微软雅黑" panose="020B0503020204020204" pitchFamily="34" charset="-122"/>
                <a:ea typeface="微软雅黑" panose="020B0503020204020204" pitchFamily="34" charset="-122"/>
              </a:rPr>
              <a:t>+</a:t>
            </a:r>
            <a:r>
              <a:rPr lang="zh-CN" altLang="en-US" sz="1600" dirty="0">
                <a:latin typeface="微软雅黑" panose="020B0503020204020204" pitchFamily="34" charset="-122"/>
                <a:ea typeface="微软雅黑" panose="020B0503020204020204" pitchFamily="34" charset="-122"/>
              </a:rPr>
              <a:t>权利金收入</a:t>
            </a:r>
            <a:r>
              <a:rPr lang="en-US" sz="1600" dirty="0">
                <a:latin typeface="微软雅黑" panose="020B0503020204020204" pitchFamily="34" charset="-122"/>
                <a:ea typeface="微软雅黑" panose="020B0503020204020204" pitchFamily="34" charset="-122"/>
              </a:rPr>
              <a:t>-</a:t>
            </a:r>
            <a:r>
              <a:rPr lang="zh-CN" altLang="en-US" sz="1600" dirty="0">
                <a:latin typeface="微软雅黑" panose="020B0503020204020204" pitchFamily="34" charset="-122"/>
                <a:ea typeface="微软雅黑" panose="020B0503020204020204" pitchFamily="34" charset="-122"/>
              </a:rPr>
              <a:t>权利金支出</a:t>
            </a:r>
            <a:r>
              <a:rPr lang="en-US" sz="1600" dirty="0">
                <a:latin typeface="微软雅黑" panose="020B0503020204020204" pitchFamily="34" charset="-122"/>
                <a:ea typeface="微软雅黑" panose="020B0503020204020204" pitchFamily="34" charset="-122"/>
              </a:rPr>
              <a:t>-</a:t>
            </a:r>
            <a:r>
              <a:rPr lang="zh-CN" altLang="en-US" sz="1600" dirty="0">
                <a:latin typeface="微软雅黑" panose="020B0503020204020204" pitchFamily="34" charset="-122"/>
                <a:ea typeface="微软雅黑" panose="020B0503020204020204" pitchFamily="34" charset="-122"/>
              </a:rPr>
              <a:t>相关费用（盘中暂不计算）</a:t>
            </a:r>
            <a:endParaRPr lang="en-US" altLang="zh-CN" sz="1600" dirty="0">
              <a:latin typeface="微软雅黑" panose="020B0503020204020204" pitchFamily="34" charset="-122"/>
              <a:ea typeface="微软雅黑" panose="020B0503020204020204" pitchFamily="34" charset="-122"/>
            </a:endParaRPr>
          </a:p>
          <a:p>
            <a:pPr marL="357505" indent="-357505">
              <a:lnSpc>
                <a:spcPct val="130000"/>
              </a:lnSpc>
              <a:buFont typeface="Wingdings" panose="05000000000000000000" pitchFamily="2" charset="2"/>
              <a:buChar char="Ø"/>
              <a:defRPr/>
            </a:pPr>
            <a:endParaRPr lang="en-US" altLang="zh-CN" sz="1600" dirty="0">
              <a:latin typeface="微软雅黑" panose="020B0503020204020204" pitchFamily="34" charset="-122"/>
              <a:ea typeface="微软雅黑" panose="020B0503020204020204" pitchFamily="34" charset="-122"/>
            </a:endParaRPr>
          </a:p>
          <a:p>
            <a:pPr marL="357505" indent="-357505">
              <a:lnSpc>
                <a:spcPct val="130000"/>
              </a:lnSpc>
              <a:buFont typeface="Wingdings" panose="05000000000000000000" pitchFamily="2" charset="2"/>
              <a:buChar char="Ø"/>
              <a:defRPr/>
            </a:pPr>
            <a:r>
              <a:rPr lang="zh-CN" altLang="en-US" sz="1600" dirty="0">
                <a:latin typeface="微软雅黑" panose="020B0503020204020204" pitchFamily="34" charset="-122"/>
                <a:ea typeface="微软雅黑" panose="020B0503020204020204" pitchFamily="34" charset="-122"/>
              </a:rPr>
              <a:t>当交易开始时，保证金账户可用资金余额低于结算准备金最低余额，且其后一直保持低于结算准备金最低余额，则一直不允许开仓。盘中，当保证金账户可用资金余额不低于结算准备金最低余额后，如果进行权利金扣减或保证金计减后高于</a:t>
            </a:r>
            <a:r>
              <a:rPr lang="en-US" sz="1600" dirty="0">
                <a:latin typeface="微软雅黑" panose="020B0503020204020204" pitchFamily="34" charset="-122"/>
                <a:ea typeface="微软雅黑" panose="020B0503020204020204" pitchFamily="34" charset="-122"/>
              </a:rPr>
              <a:t>0</a:t>
            </a:r>
            <a:r>
              <a:rPr lang="zh-CN" altLang="en-US" sz="1600" dirty="0">
                <a:latin typeface="微软雅黑" panose="020B0503020204020204" pitchFamily="34" charset="-122"/>
                <a:ea typeface="微软雅黑" panose="020B0503020204020204" pitchFamily="34" charset="-122"/>
              </a:rPr>
              <a:t>，允许开仓。</a:t>
            </a:r>
            <a:endParaRPr lang="zh-CN" altLang="en-US" sz="1600" dirty="0">
              <a:latin typeface="微软雅黑" panose="020B0503020204020204" pitchFamily="34" charset="-122"/>
              <a:ea typeface="微软雅黑" panose="020B0503020204020204" pitchFamily="34" charset="-122"/>
            </a:endParaRPr>
          </a:p>
          <a:p>
            <a:pPr>
              <a:defRPr/>
            </a:pPr>
            <a:endParaRPr lang="en-US" altLang="zh-CN" sz="1600" dirty="0">
              <a:latin typeface="Arial" panose="020B0604020202020204" pitchFamily="34" charset="0"/>
              <a:ea typeface="宋体" panose="02010600030101010101" pitchFamily="2" charset="-122"/>
            </a:endParaRPr>
          </a:p>
          <a:p>
            <a:pPr>
              <a:defRPr/>
            </a:pPr>
            <a:endParaRPr lang="zh-CN" altLang="en-US" sz="1600" dirty="0">
              <a:latin typeface="Arial" panose="020B0604020202020204" pitchFamily="34" charset="0"/>
              <a:ea typeface="宋体" panose="02010600030101010101" pitchFamily="2" charset="-122"/>
            </a:endParaRPr>
          </a:p>
        </p:txBody>
      </p:sp>
      <p:sp>
        <p:nvSpPr>
          <p:cNvPr id="38917" name="TextBox 5"/>
          <p:cNvSpPr txBox="1">
            <a:spLocks noChangeArrowheads="1"/>
          </p:cNvSpPr>
          <p:nvPr/>
        </p:nvSpPr>
        <p:spPr bwMode="auto">
          <a:xfrm>
            <a:off x="4143372" y="285750"/>
            <a:ext cx="4714878" cy="523875"/>
          </a:xfrm>
          <a:prstGeom prst="rect">
            <a:avLst/>
          </a:prstGeom>
          <a:noFill/>
          <a:ln w="9525">
            <a:noFill/>
            <a:miter lim="800000"/>
          </a:ln>
        </p:spPr>
        <p:txBody>
          <a:bodyPr wrap="square">
            <a:spAutoFit/>
          </a:bodyPr>
          <a:lstStyle/>
          <a:p>
            <a:r>
              <a:rPr lang="zh-CN" altLang="en-US" sz="2800" b="1" dirty="0">
                <a:latin typeface="微软雅黑" panose="020B0503020204020204" pitchFamily="34" charset="-122"/>
                <a:ea typeface="微软雅黑" panose="020B0503020204020204" pitchFamily="34" charset="-122"/>
              </a:rPr>
              <a:t>四、风控制度：保证金（</a:t>
            </a:r>
            <a:r>
              <a:rPr lang="en-US" altLang="zh-CN" sz="2800" b="1" dirty="0">
                <a:latin typeface="微软雅黑" panose="020B0503020204020204" pitchFamily="34" charset="-122"/>
                <a:ea typeface="微软雅黑" panose="020B0503020204020204" pitchFamily="34" charset="-122"/>
              </a:rPr>
              <a:t>4</a:t>
            </a:r>
            <a:r>
              <a:rPr lang="zh-CN" altLang="en-US" sz="2800" b="1" dirty="0">
                <a:latin typeface="微软雅黑" panose="020B0503020204020204" pitchFamily="34" charset="-122"/>
                <a:ea typeface="微软雅黑" panose="020B0503020204020204" pitchFamily="34" charset="-122"/>
              </a:rPr>
              <a:t>）</a:t>
            </a:r>
            <a:endParaRPr lang="zh-CN" altLang="en-US" sz="2800" b="1" dirty="0">
              <a:latin typeface="微软雅黑" panose="020B0503020204020204" pitchFamily="34" charset="-122"/>
              <a:ea typeface="微软雅黑" panose="020B0503020204020204" pitchFamily="34" charset="-122"/>
            </a:endParaRP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082" name="灯片编号占位符 1"/>
          <p:cNvSpPr>
            <a:spLocks noGrp="1"/>
          </p:cNvSpPr>
          <p:nvPr>
            <p:ph type="sldNum" sz="quarter" idx="12"/>
          </p:nvPr>
        </p:nvSpPr>
        <p:spPr bwMode="auto">
          <a:ln>
            <a:miter lim="800000"/>
          </a:ln>
        </p:spPr>
        <p:txBody>
          <a:bodyPr vert="horz" wrap="square" lIns="91440" tIns="45720" rIns="91440" bIns="45720" numCol="1" anchor="t" anchorCtr="0" compatLnSpc="1"/>
          <a:lstStyle/>
          <a:p>
            <a:pPr fontAlgn="base">
              <a:spcBef>
                <a:spcPct val="0"/>
              </a:spcBef>
              <a:spcAft>
                <a:spcPct val="0"/>
              </a:spcAft>
              <a:defRPr/>
            </a:pPr>
            <a:fld id="{F978630A-E3E0-43EE-AD57-421CB1207EE8}" type="slidenum">
              <a:rPr lang="zh-CN" altLang="en-US" smtClean="0">
                <a:latin typeface="Arial" panose="020B0604020202020204" pitchFamily="34" charset="0"/>
              </a:rPr>
            </a:fld>
            <a:endParaRPr lang="zh-CN" altLang="en-US" smtClean="0">
              <a:latin typeface="Arial" panose="020B0604020202020204" pitchFamily="34" charset="0"/>
            </a:endParaRPr>
          </a:p>
        </p:txBody>
      </p:sp>
      <p:sp>
        <p:nvSpPr>
          <p:cNvPr id="39939" name="矩形 2"/>
          <p:cNvSpPr>
            <a:spLocks noChangeArrowheads="1"/>
          </p:cNvSpPr>
          <p:nvPr/>
        </p:nvSpPr>
        <p:spPr bwMode="auto">
          <a:xfrm>
            <a:off x="755650" y="981075"/>
            <a:ext cx="6357938" cy="923330"/>
          </a:xfrm>
          <a:prstGeom prst="rect">
            <a:avLst/>
          </a:prstGeom>
          <a:noFill/>
          <a:ln w="9525">
            <a:noFill/>
            <a:miter lim="800000"/>
          </a:ln>
        </p:spPr>
        <p:txBody>
          <a:bodyPr>
            <a:spAutoFit/>
          </a:bodyPr>
          <a:lstStyle/>
          <a:p>
            <a:pPr marL="790575" indent="-342900">
              <a:lnSpc>
                <a:spcPct val="150000"/>
              </a:lnSpc>
            </a:pPr>
            <a:r>
              <a:rPr lang="zh-CN" altLang="en-US" sz="2000" b="1" dirty="0" smtClean="0">
                <a:solidFill>
                  <a:srgbClr val="FF0000"/>
                </a:solidFill>
                <a:latin typeface="微软雅黑" panose="020B0503020204020204" pitchFamily="34" charset="-122"/>
                <a:ea typeface="微软雅黑" panose="020B0503020204020204" pitchFamily="34" charset="-122"/>
              </a:rPr>
              <a:t>开仓</a:t>
            </a:r>
            <a:r>
              <a:rPr lang="zh-CN" altLang="en-US" sz="2000" b="1" dirty="0" smtClean="0">
                <a:solidFill>
                  <a:srgbClr val="000000"/>
                </a:solidFill>
                <a:latin typeface="微软雅黑" panose="020B0503020204020204" pitchFamily="34" charset="-122"/>
                <a:ea typeface="微软雅黑" panose="020B0503020204020204" pitchFamily="34" charset="-122"/>
              </a:rPr>
              <a:t>保证金</a:t>
            </a:r>
            <a:r>
              <a:rPr lang="zh-CN" altLang="en-US" sz="2000" b="1" dirty="0">
                <a:solidFill>
                  <a:srgbClr val="000000"/>
                </a:solidFill>
                <a:latin typeface="微软雅黑" panose="020B0503020204020204" pitchFamily="34" charset="-122"/>
                <a:ea typeface="微软雅黑" panose="020B0503020204020204" pitchFamily="34" charset="-122"/>
              </a:rPr>
              <a:t>计算公式</a:t>
            </a:r>
            <a:endParaRPr lang="en-US" altLang="zh-CN" sz="2000" dirty="0">
              <a:solidFill>
                <a:srgbClr val="000000"/>
              </a:solidFill>
              <a:latin typeface="微软雅黑" panose="020B0503020204020204" pitchFamily="34" charset="-122"/>
              <a:ea typeface="微软雅黑" panose="020B0503020204020204" pitchFamily="34" charset="-122"/>
            </a:endParaRPr>
          </a:p>
          <a:p>
            <a:pPr marL="790575" indent="-342900">
              <a:lnSpc>
                <a:spcPct val="150000"/>
              </a:lnSpc>
            </a:pPr>
            <a:endParaRPr lang="en-US" altLang="zh-TW" sz="1600" b="1" dirty="0">
              <a:solidFill>
                <a:srgbClr val="000000"/>
              </a:solidFill>
              <a:latin typeface="微软雅黑" panose="020B0503020204020204" pitchFamily="34" charset="-122"/>
              <a:ea typeface="微软雅黑" panose="020B0503020204020204" pitchFamily="34" charset="-122"/>
            </a:endParaRPr>
          </a:p>
        </p:txBody>
      </p:sp>
      <p:sp>
        <p:nvSpPr>
          <p:cNvPr id="39940" name="Rectangle 24"/>
          <p:cNvSpPr>
            <a:spLocks noChangeArrowheads="1"/>
          </p:cNvSpPr>
          <p:nvPr/>
        </p:nvSpPr>
        <p:spPr bwMode="black">
          <a:xfrm>
            <a:off x="539750" y="1628775"/>
            <a:ext cx="6985000" cy="458788"/>
          </a:xfrm>
          <a:prstGeom prst="rect">
            <a:avLst/>
          </a:prstGeom>
          <a:noFill/>
          <a:ln w="9525" algn="ctr">
            <a:noFill/>
            <a:miter lim="800000"/>
          </a:ln>
        </p:spPr>
        <p:txBody>
          <a:bodyPr>
            <a:spAutoFit/>
          </a:bodyPr>
          <a:lstStyle/>
          <a:p>
            <a:pPr marL="5080" indent="357505">
              <a:lnSpc>
                <a:spcPct val="150000"/>
              </a:lnSpc>
            </a:pPr>
            <a:r>
              <a:rPr lang="en-US" altLang="zh-CN" b="1" dirty="0">
                <a:solidFill>
                  <a:srgbClr val="0000FF"/>
                </a:solidFill>
                <a:latin typeface="微软雅黑" panose="020B0503020204020204" pitchFamily="34" charset="-122"/>
                <a:ea typeface="微软雅黑" panose="020B0503020204020204" pitchFamily="34" charset="-122"/>
              </a:rPr>
              <a:t>ETF</a:t>
            </a:r>
            <a:r>
              <a:rPr lang="zh-CN" altLang="en-US" b="1" dirty="0" smtClean="0">
                <a:solidFill>
                  <a:srgbClr val="0000FF"/>
                </a:solidFill>
                <a:latin typeface="微软雅黑" panose="020B0503020204020204" pitchFamily="34" charset="-122"/>
                <a:ea typeface="微软雅黑" panose="020B0503020204020204" pitchFamily="34" charset="-122"/>
              </a:rPr>
              <a:t>期权开仓保证金</a:t>
            </a:r>
            <a:r>
              <a:rPr lang="zh-CN" altLang="en-US" b="1" dirty="0">
                <a:solidFill>
                  <a:srgbClr val="0000FF"/>
                </a:solidFill>
                <a:latin typeface="微软雅黑" panose="020B0503020204020204" pitchFamily="34" charset="-122"/>
                <a:ea typeface="微软雅黑" panose="020B0503020204020204" pitchFamily="34" charset="-122"/>
              </a:rPr>
              <a:t>公式</a:t>
            </a:r>
            <a:endParaRPr lang="en-US" altLang="zh-CN" b="1" dirty="0">
              <a:solidFill>
                <a:srgbClr val="0000FF"/>
              </a:solidFill>
              <a:latin typeface="微软雅黑" panose="020B0503020204020204" pitchFamily="34" charset="-122"/>
              <a:ea typeface="微软雅黑" panose="020B0503020204020204" pitchFamily="34" charset="-122"/>
            </a:endParaRPr>
          </a:p>
        </p:txBody>
      </p:sp>
      <p:sp>
        <p:nvSpPr>
          <p:cNvPr id="7" name="Text Box 8"/>
          <p:cNvSpPr txBox="1">
            <a:spLocks noChangeArrowheads="1"/>
          </p:cNvSpPr>
          <p:nvPr/>
        </p:nvSpPr>
        <p:spPr bwMode="auto">
          <a:xfrm>
            <a:off x="755650" y="2316163"/>
            <a:ext cx="8137525" cy="831850"/>
          </a:xfrm>
          <a:prstGeom prst="rect">
            <a:avLst/>
          </a:prstGeom>
          <a:noFill/>
          <a:effectLst/>
        </p:spPr>
        <p:style>
          <a:lnRef idx="1">
            <a:schemeClr val="accent2"/>
          </a:lnRef>
          <a:fillRef idx="3">
            <a:schemeClr val="accent2"/>
          </a:fillRef>
          <a:effectRef idx="2">
            <a:schemeClr val="accent2"/>
          </a:effectRef>
          <a:fontRef idx="minor">
            <a:schemeClr val="lt1"/>
          </a:fontRef>
        </p:style>
        <p:txBody>
          <a:bodyPr>
            <a:spAutoFit/>
          </a:bodyPr>
          <a:lstStyle/>
          <a:p>
            <a:pPr eaLnBrk="0" fontAlgn="auto" hangingPunct="0">
              <a:lnSpc>
                <a:spcPct val="150000"/>
              </a:lnSpc>
              <a:spcBef>
                <a:spcPts val="0"/>
              </a:spcBef>
              <a:spcAft>
                <a:spcPts val="0"/>
              </a:spcAft>
              <a:defRPr/>
            </a:pPr>
            <a:r>
              <a:rPr lang="zh-CN" altLang="en-US" sz="1600" dirty="0">
                <a:solidFill>
                  <a:schemeClr val="tx1"/>
                </a:solidFill>
                <a:latin typeface="微软雅黑" panose="020B0503020204020204" pitchFamily="34" charset="-122"/>
                <a:ea typeface="微软雅黑" panose="020B0503020204020204" pitchFamily="34" charset="-122"/>
                <a:cs typeface="Times New Roman" panose="02020603050405020304" pitchFamily="18" charset="0"/>
              </a:rPr>
              <a:t>认购</a:t>
            </a:r>
            <a:r>
              <a:rPr lang="zh-CN" altLang="en-US" sz="1600" dirty="0" smtClean="0">
                <a:solidFill>
                  <a:schemeClr val="tx1"/>
                </a:solidFill>
                <a:latin typeface="微软雅黑" panose="020B0503020204020204" pitchFamily="34" charset="-122"/>
                <a:ea typeface="微软雅黑" panose="020B0503020204020204" pitchFamily="34" charset="-122"/>
                <a:cs typeface="Times New Roman" panose="02020603050405020304" pitchFamily="18" charset="0"/>
              </a:rPr>
              <a:t>期权开仓保证金</a:t>
            </a:r>
            <a:r>
              <a:rPr lang="zh-CN" altLang="en-US" sz="1600" dirty="0">
                <a:solidFill>
                  <a:schemeClr val="tx1"/>
                </a:solidFill>
                <a:latin typeface="微软雅黑" panose="020B0503020204020204" pitchFamily="34" charset="-122"/>
                <a:ea typeface="微软雅黑" panose="020B0503020204020204" pitchFamily="34" charset="-122"/>
                <a:cs typeface="Times New Roman" panose="02020603050405020304" pitchFamily="18" charset="0"/>
              </a:rPr>
              <a:t>＝</a:t>
            </a:r>
            <a:endParaRPr lang="zh-CN" altLang="en-US" sz="1600" dirty="0">
              <a:solidFill>
                <a:schemeClr val="tx1"/>
              </a:solidFill>
              <a:latin typeface="微软雅黑" panose="020B0503020204020204" pitchFamily="34" charset="-122"/>
              <a:ea typeface="微软雅黑" panose="020B0503020204020204" pitchFamily="34" charset="-122"/>
            </a:endParaRPr>
          </a:p>
          <a:p>
            <a:pPr eaLnBrk="0" fontAlgn="auto" hangingPunct="0">
              <a:lnSpc>
                <a:spcPct val="150000"/>
              </a:lnSpc>
              <a:spcBef>
                <a:spcPts val="0"/>
              </a:spcBef>
              <a:spcAft>
                <a:spcPts val="0"/>
              </a:spcAft>
              <a:defRPr/>
            </a:pPr>
            <a:r>
              <a:rPr lang="zh-CN" altLang="en-US" sz="1600" dirty="0">
                <a:solidFill>
                  <a:schemeClr val="tx1"/>
                </a:solidFill>
                <a:latin typeface="微软雅黑" panose="020B0503020204020204" pitchFamily="34" charset="-122"/>
                <a:ea typeface="微软雅黑" panose="020B0503020204020204" pitchFamily="34" charset="-122"/>
                <a:cs typeface="Times New Roman" panose="02020603050405020304" pitchFamily="18" charset="0"/>
              </a:rPr>
              <a:t>权利金前结算价</a:t>
            </a:r>
            <a:r>
              <a:rPr lang="en-US" altLang="zh-CN" sz="1600" dirty="0">
                <a:solidFill>
                  <a:schemeClr val="tx1"/>
                </a:solidFill>
                <a:latin typeface="微软雅黑" panose="020B0503020204020204" pitchFamily="34" charset="-122"/>
                <a:ea typeface="微软雅黑" panose="020B0503020204020204" pitchFamily="34" charset="-122"/>
                <a:cs typeface="Times New Roman" panose="02020603050405020304" pitchFamily="18" charset="0"/>
              </a:rPr>
              <a:t>+Max{ </a:t>
            </a:r>
            <a:r>
              <a:rPr lang="en-US" altLang="zh-CN" sz="1600" dirty="0" smtClean="0">
                <a:solidFill>
                  <a:schemeClr val="tx1"/>
                </a:solidFill>
                <a:latin typeface="微软雅黑" panose="020B0503020204020204" pitchFamily="34" charset="-122"/>
                <a:ea typeface="微软雅黑" panose="020B0503020204020204" pitchFamily="34" charset="-122"/>
                <a:cs typeface="Times New Roman" panose="02020603050405020304" pitchFamily="18" charset="0"/>
              </a:rPr>
              <a:t>12%×</a:t>
            </a:r>
            <a:r>
              <a:rPr lang="zh-CN" altLang="en-US" sz="1600" dirty="0">
                <a:solidFill>
                  <a:schemeClr val="tx1"/>
                </a:solidFill>
                <a:latin typeface="微软雅黑" panose="020B0503020204020204" pitchFamily="34" charset="-122"/>
                <a:ea typeface="微软雅黑" panose="020B0503020204020204" pitchFamily="34" charset="-122"/>
                <a:cs typeface="Times New Roman" panose="02020603050405020304" pitchFamily="18" charset="0"/>
              </a:rPr>
              <a:t>标的前收盘价</a:t>
            </a:r>
            <a:r>
              <a:rPr lang="en-US" altLang="zh-CN" sz="1600" dirty="0">
                <a:solidFill>
                  <a:schemeClr val="tx1"/>
                </a:solidFill>
                <a:latin typeface="微软雅黑" panose="020B0503020204020204" pitchFamily="34" charset="-122"/>
                <a:ea typeface="微软雅黑" panose="020B0503020204020204" pitchFamily="34" charset="-122"/>
                <a:cs typeface="Times New Roman" panose="02020603050405020304" pitchFamily="18" charset="0"/>
              </a:rPr>
              <a:t>-</a:t>
            </a:r>
            <a:r>
              <a:rPr lang="zh-CN" altLang="en-US" sz="1600" dirty="0">
                <a:solidFill>
                  <a:schemeClr val="tx1"/>
                </a:solidFill>
                <a:latin typeface="微软雅黑" panose="020B0503020204020204" pitchFamily="34" charset="-122"/>
                <a:ea typeface="微软雅黑" panose="020B0503020204020204" pitchFamily="34" charset="-122"/>
                <a:cs typeface="Times New Roman" panose="02020603050405020304" pitchFamily="18" charset="0"/>
              </a:rPr>
              <a:t>认购期权虚值，</a:t>
            </a:r>
            <a:r>
              <a:rPr lang="en-US" altLang="zh-CN" sz="1600" dirty="0">
                <a:solidFill>
                  <a:schemeClr val="tx1"/>
                </a:solidFill>
                <a:latin typeface="微软雅黑" panose="020B0503020204020204" pitchFamily="34" charset="-122"/>
                <a:ea typeface="微软雅黑" panose="020B0503020204020204" pitchFamily="34" charset="-122"/>
                <a:cs typeface="Times New Roman" panose="02020603050405020304" pitchFamily="18" charset="0"/>
              </a:rPr>
              <a:t>7%×</a:t>
            </a:r>
            <a:r>
              <a:rPr lang="zh-CN" altLang="en-US" sz="1600" dirty="0">
                <a:solidFill>
                  <a:schemeClr val="tx1"/>
                </a:solidFill>
                <a:latin typeface="微软雅黑" panose="020B0503020204020204" pitchFamily="34" charset="-122"/>
                <a:ea typeface="微软雅黑" panose="020B0503020204020204" pitchFamily="34" charset="-122"/>
                <a:cs typeface="Times New Roman" panose="02020603050405020304" pitchFamily="18" charset="0"/>
              </a:rPr>
              <a:t>标的前收盘价</a:t>
            </a:r>
            <a:r>
              <a:rPr lang="en-US" altLang="zh-CN" sz="1600" dirty="0">
                <a:solidFill>
                  <a:schemeClr val="tx1"/>
                </a:solidFill>
                <a:latin typeface="微软雅黑" panose="020B0503020204020204" pitchFamily="34" charset="-122"/>
                <a:ea typeface="微软雅黑" panose="020B0503020204020204" pitchFamily="34" charset="-122"/>
                <a:cs typeface="Times New Roman" panose="02020603050405020304" pitchFamily="18" charset="0"/>
              </a:rPr>
              <a:t>}</a:t>
            </a:r>
            <a:endParaRPr lang="en-US" altLang="zh-CN" sz="1600" dirty="0">
              <a:solidFill>
                <a:schemeClr val="tx1"/>
              </a:solidFill>
              <a:latin typeface="微软雅黑" panose="020B0503020204020204" pitchFamily="34" charset="-122"/>
              <a:ea typeface="微软雅黑" panose="020B0503020204020204" pitchFamily="34" charset="-122"/>
            </a:endParaRPr>
          </a:p>
        </p:txBody>
      </p:sp>
      <p:sp>
        <p:nvSpPr>
          <p:cNvPr id="8" name="Text Box 7"/>
          <p:cNvSpPr txBox="1">
            <a:spLocks noChangeArrowheads="1"/>
          </p:cNvSpPr>
          <p:nvPr/>
        </p:nvSpPr>
        <p:spPr bwMode="auto">
          <a:xfrm>
            <a:off x="755650" y="3411538"/>
            <a:ext cx="8137525" cy="831850"/>
          </a:xfrm>
          <a:prstGeom prst="rect">
            <a:avLst/>
          </a:prstGeom>
          <a:noFill/>
          <a:effectLst/>
        </p:spPr>
        <p:style>
          <a:lnRef idx="1">
            <a:schemeClr val="accent2"/>
          </a:lnRef>
          <a:fillRef idx="3">
            <a:schemeClr val="accent2"/>
          </a:fillRef>
          <a:effectRef idx="2">
            <a:schemeClr val="accent2"/>
          </a:effectRef>
          <a:fontRef idx="minor">
            <a:schemeClr val="lt1"/>
          </a:fontRef>
        </p:style>
        <p:txBody>
          <a:bodyPr>
            <a:spAutoFit/>
          </a:bodyPr>
          <a:lstStyle/>
          <a:p>
            <a:pPr eaLnBrk="0" fontAlgn="auto" hangingPunct="0">
              <a:lnSpc>
                <a:spcPct val="150000"/>
              </a:lnSpc>
              <a:spcBef>
                <a:spcPts val="0"/>
              </a:spcBef>
              <a:spcAft>
                <a:spcPts val="0"/>
              </a:spcAft>
              <a:defRPr/>
            </a:pPr>
            <a:r>
              <a:rPr lang="zh-CN" altLang="en-US" sz="1600" dirty="0">
                <a:solidFill>
                  <a:schemeClr val="tx1"/>
                </a:solidFill>
                <a:latin typeface="微软雅黑" panose="020B0503020204020204" pitchFamily="34" charset="-122"/>
                <a:ea typeface="微软雅黑" panose="020B0503020204020204" pitchFamily="34" charset="-122"/>
                <a:cs typeface="Times New Roman" panose="02020603050405020304" pitchFamily="18" charset="0"/>
              </a:rPr>
              <a:t>认沽</a:t>
            </a:r>
            <a:r>
              <a:rPr lang="zh-CN" altLang="en-US" sz="1600" dirty="0" smtClean="0">
                <a:solidFill>
                  <a:schemeClr val="tx1"/>
                </a:solidFill>
                <a:latin typeface="微软雅黑" panose="020B0503020204020204" pitchFamily="34" charset="-122"/>
                <a:ea typeface="微软雅黑" panose="020B0503020204020204" pitchFamily="34" charset="-122"/>
                <a:cs typeface="Times New Roman" panose="02020603050405020304" pitchFamily="18" charset="0"/>
              </a:rPr>
              <a:t>期权开仓保证金</a:t>
            </a:r>
            <a:r>
              <a:rPr lang="zh-CN" altLang="en-US" sz="1600" dirty="0">
                <a:solidFill>
                  <a:schemeClr val="tx1"/>
                </a:solidFill>
                <a:latin typeface="微软雅黑" panose="020B0503020204020204" pitchFamily="34" charset="-122"/>
                <a:ea typeface="微软雅黑" panose="020B0503020204020204" pitchFamily="34" charset="-122"/>
                <a:cs typeface="Times New Roman" panose="02020603050405020304" pitchFamily="18" charset="0"/>
              </a:rPr>
              <a:t>＝</a:t>
            </a:r>
            <a:endParaRPr lang="zh-CN" altLang="en-US" sz="1600" dirty="0">
              <a:solidFill>
                <a:schemeClr val="tx1"/>
              </a:solidFill>
              <a:latin typeface="微软雅黑" panose="020B0503020204020204" pitchFamily="34" charset="-122"/>
              <a:ea typeface="微软雅黑" panose="020B0503020204020204" pitchFamily="34" charset="-122"/>
            </a:endParaRPr>
          </a:p>
          <a:p>
            <a:pPr eaLnBrk="0" fontAlgn="auto" hangingPunct="0">
              <a:lnSpc>
                <a:spcPct val="150000"/>
              </a:lnSpc>
              <a:spcBef>
                <a:spcPts val="0"/>
              </a:spcBef>
              <a:spcAft>
                <a:spcPts val="0"/>
              </a:spcAft>
              <a:defRPr/>
            </a:pPr>
            <a:r>
              <a:rPr lang="en-US" altLang="zh-CN" sz="1600" dirty="0">
                <a:solidFill>
                  <a:schemeClr val="tx1"/>
                </a:solidFill>
                <a:latin typeface="微软雅黑" panose="020B0503020204020204" pitchFamily="34" charset="-122"/>
                <a:ea typeface="微软雅黑" panose="020B0503020204020204" pitchFamily="34" charset="-122"/>
                <a:cs typeface="Times New Roman" panose="02020603050405020304" pitchFamily="18" charset="0"/>
              </a:rPr>
              <a:t>Min{</a:t>
            </a:r>
            <a:r>
              <a:rPr lang="zh-CN" altLang="en-US" sz="1600" dirty="0">
                <a:solidFill>
                  <a:schemeClr val="tx1"/>
                </a:solidFill>
                <a:latin typeface="微软雅黑" panose="020B0503020204020204" pitchFamily="34" charset="-122"/>
                <a:ea typeface="微软雅黑" panose="020B0503020204020204" pitchFamily="34" charset="-122"/>
                <a:cs typeface="Times New Roman" panose="02020603050405020304" pitchFamily="18" charset="0"/>
              </a:rPr>
              <a:t>权利金前结算价</a:t>
            </a:r>
            <a:r>
              <a:rPr lang="en-US" altLang="zh-CN" sz="1600" dirty="0">
                <a:solidFill>
                  <a:schemeClr val="tx1"/>
                </a:solidFill>
                <a:latin typeface="微软雅黑" panose="020B0503020204020204" pitchFamily="34" charset="-122"/>
                <a:ea typeface="微软雅黑" panose="020B0503020204020204" pitchFamily="34" charset="-122"/>
                <a:cs typeface="Times New Roman" panose="02020603050405020304" pitchFamily="18" charset="0"/>
              </a:rPr>
              <a:t>+</a:t>
            </a:r>
            <a:r>
              <a:rPr lang="en-US" altLang="zh-CN" sz="1600" dirty="0" smtClean="0">
                <a:solidFill>
                  <a:schemeClr val="tx1"/>
                </a:solidFill>
                <a:latin typeface="微软雅黑" panose="020B0503020204020204" pitchFamily="34" charset="-122"/>
                <a:ea typeface="微软雅黑" panose="020B0503020204020204" pitchFamily="34" charset="-122"/>
                <a:cs typeface="Times New Roman" panose="02020603050405020304" pitchFamily="18" charset="0"/>
              </a:rPr>
              <a:t>Max[12%×</a:t>
            </a:r>
            <a:r>
              <a:rPr lang="zh-CN" altLang="en-US" sz="1600" dirty="0">
                <a:solidFill>
                  <a:schemeClr val="tx1"/>
                </a:solidFill>
                <a:latin typeface="微软雅黑" panose="020B0503020204020204" pitchFamily="34" charset="-122"/>
                <a:ea typeface="微软雅黑" panose="020B0503020204020204" pitchFamily="34" charset="-122"/>
                <a:cs typeface="Times New Roman" panose="02020603050405020304" pitchFamily="18" charset="0"/>
              </a:rPr>
              <a:t>标的前收盘价</a:t>
            </a:r>
            <a:r>
              <a:rPr lang="en-US" altLang="zh-CN" sz="1600" dirty="0">
                <a:solidFill>
                  <a:schemeClr val="tx1"/>
                </a:solidFill>
                <a:latin typeface="微软雅黑" panose="020B0503020204020204" pitchFamily="34" charset="-122"/>
                <a:ea typeface="微软雅黑" panose="020B0503020204020204" pitchFamily="34" charset="-122"/>
                <a:cs typeface="Times New Roman" panose="02020603050405020304" pitchFamily="18" charset="0"/>
              </a:rPr>
              <a:t>-</a:t>
            </a:r>
            <a:r>
              <a:rPr lang="zh-CN" altLang="en-US" sz="1600" dirty="0">
                <a:solidFill>
                  <a:schemeClr val="tx1"/>
                </a:solidFill>
                <a:latin typeface="微软雅黑" panose="020B0503020204020204" pitchFamily="34" charset="-122"/>
                <a:ea typeface="微软雅黑" panose="020B0503020204020204" pitchFamily="34" charset="-122"/>
                <a:cs typeface="Times New Roman" panose="02020603050405020304" pitchFamily="18" charset="0"/>
              </a:rPr>
              <a:t>认沽期权虚值，</a:t>
            </a:r>
            <a:r>
              <a:rPr lang="en-US" altLang="zh-CN" sz="1600" dirty="0">
                <a:solidFill>
                  <a:schemeClr val="tx1"/>
                </a:solidFill>
                <a:latin typeface="微软雅黑" panose="020B0503020204020204" pitchFamily="34" charset="-122"/>
                <a:ea typeface="微软雅黑" panose="020B0503020204020204" pitchFamily="34" charset="-122"/>
                <a:cs typeface="Times New Roman" panose="02020603050405020304" pitchFamily="18" charset="0"/>
              </a:rPr>
              <a:t>7%×</a:t>
            </a:r>
            <a:r>
              <a:rPr lang="zh-CN" altLang="en-US" sz="1600" dirty="0">
                <a:solidFill>
                  <a:schemeClr val="tx1"/>
                </a:solidFill>
                <a:latin typeface="微软雅黑" panose="020B0503020204020204" pitchFamily="34" charset="-122"/>
                <a:ea typeface="微软雅黑" panose="020B0503020204020204" pitchFamily="34" charset="-122"/>
                <a:cs typeface="Times New Roman" panose="02020603050405020304" pitchFamily="18" charset="0"/>
              </a:rPr>
              <a:t>行权价</a:t>
            </a:r>
            <a:r>
              <a:rPr lang="en-US" altLang="zh-CN" sz="1600" dirty="0">
                <a:solidFill>
                  <a:schemeClr val="tx1"/>
                </a:solidFill>
                <a:latin typeface="微软雅黑" panose="020B0503020204020204" pitchFamily="34" charset="-122"/>
                <a:ea typeface="微软雅黑" panose="020B0503020204020204" pitchFamily="34" charset="-122"/>
                <a:cs typeface="Times New Roman" panose="02020603050405020304" pitchFamily="18" charset="0"/>
              </a:rPr>
              <a:t>]</a:t>
            </a:r>
            <a:r>
              <a:rPr lang="zh-CN" altLang="en-US" sz="1600" dirty="0">
                <a:solidFill>
                  <a:schemeClr val="tx1"/>
                </a:solidFill>
                <a:latin typeface="微软雅黑" panose="020B0503020204020204" pitchFamily="34" charset="-122"/>
                <a:ea typeface="微软雅黑" panose="020B0503020204020204" pitchFamily="34" charset="-122"/>
                <a:cs typeface="Times New Roman" panose="02020603050405020304" pitchFamily="18" charset="0"/>
              </a:rPr>
              <a:t>，行权价</a:t>
            </a:r>
            <a:r>
              <a:rPr lang="en-US" altLang="zh-CN" sz="1600" dirty="0">
                <a:solidFill>
                  <a:schemeClr val="tx1"/>
                </a:solidFill>
                <a:latin typeface="微软雅黑" panose="020B0503020204020204" pitchFamily="34" charset="-122"/>
                <a:ea typeface="微软雅黑" panose="020B0503020204020204" pitchFamily="34" charset="-122"/>
                <a:cs typeface="Times New Roman" panose="02020603050405020304" pitchFamily="18" charset="0"/>
              </a:rPr>
              <a:t>}</a:t>
            </a:r>
            <a:endParaRPr lang="en-US" altLang="zh-CN" sz="1600" dirty="0">
              <a:solidFill>
                <a:schemeClr val="tx1"/>
              </a:solidFill>
              <a:latin typeface="微软雅黑" panose="020B0503020204020204" pitchFamily="34" charset="-122"/>
              <a:ea typeface="微软雅黑" panose="020B0503020204020204" pitchFamily="34" charset="-122"/>
            </a:endParaRPr>
          </a:p>
        </p:txBody>
      </p:sp>
      <p:sp>
        <p:nvSpPr>
          <p:cNvPr id="39943" name="矩形 10"/>
          <p:cNvSpPr>
            <a:spLocks noChangeArrowheads="1"/>
          </p:cNvSpPr>
          <p:nvPr/>
        </p:nvSpPr>
        <p:spPr bwMode="auto">
          <a:xfrm>
            <a:off x="1547813" y="4652963"/>
            <a:ext cx="5472112" cy="1016000"/>
          </a:xfrm>
          <a:prstGeom prst="rect">
            <a:avLst/>
          </a:prstGeom>
          <a:noFill/>
          <a:ln w="9525">
            <a:noFill/>
            <a:miter lim="800000"/>
          </a:ln>
        </p:spPr>
        <p:txBody>
          <a:bodyPr>
            <a:spAutoFit/>
          </a:bodyPr>
          <a:lstStyle/>
          <a:p>
            <a:r>
              <a:rPr lang="zh-CN" altLang="en-US" sz="1500">
                <a:latin typeface="微软雅黑" panose="020B0503020204020204" pitchFamily="34" charset="-122"/>
                <a:ea typeface="微软雅黑" panose="020B0503020204020204" pitchFamily="34" charset="-122"/>
              </a:rPr>
              <a:t>说明：    认购期权虚值</a:t>
            </a:r>
            <a:r>
              <a:rPr lang="en-US" altLang="zh-CN" sz="1500">
                <a:latin typeface="微软雅黑" panose="020B0503020204020204" pitchFamily="34" charset="-122"/>
                <a:ea typeface="微软雅黑" panose="020B0503020204020204" pitchFamily="34" charset="-122"/>
              </a:rPr>
              <a:t>=max</a:t>
            </a:r>
            <a:r>
              <a:rPr lang="zh-CN" altLang="en-US" sz="1500">
                <a:latin typeface="微软雅黑" panose="020B0503020204020204" pitchFamily="34" charset="-122"/>
                <a:ea typeface="微软雅黑" panose="020B0503020204020204" pitchFamily="34" charset="-122"/>
              </a:rPr>
              <a:t>（行权价</a:t>
            </a:r>
            <a:r>
              <a:rPr lang="en-US" altLang="zh-CN" sz="1500">
                <a:latin typeface="微软雅黑" panose="020B0503020204020204" pitchFamily="34" charset="-122"/>
                <a:ea typeface="微软雅黑" panose="020B0503020204020204" pitchFamily="34" charset="-122"/>
              </a:rPr>
              <a:t>-</a:t>
            </a:r>
            <a:r>
              <a:rPr lang="zh-CN" altLang="en-US" sz="1500">
                <a:latin typeface="微软雅黑" panose="020B0503020204020204" pitchFamily="34" charset="-122"/>
                <a:ea typeface="微软雅黑" panose="020B0503020204020204" pitchFamily="34" charset="-122"/>
              </a:rPr>
              <a:t>标的收盘价，</a:t>
            </a:r>
            <a:r>
              <a:rPr lang="en-US" altLang="zh-CN" sz="1500">
                <a:latin typeface="微软雅黑" panose="020B0503020204020204" pitchFamily="34" charset="-122"/>
                <a:ea typeface="微软雅黑" panose="020B0503020204020204" pitchFamily="34" charset="-122"/>
              </a:rPr>
              <a:t>0</a:t>
            </a:r>
            <a:r>
              <a:rPr lang="zh-CN" altLang="en-US" sz="1500">
                <a:latin typeface="微软雅黑" panose="020B0503020204020204" pitchFamily="34" charset="-122"/>
                <a:ea typeface="微软雅黑" panose="020B0503020204020204" pitchFamily="34" charset="-122"/>
              </a:rPr>
              <a:t>）</a:t>
            </a:r>
            <a:endParaRPr lang="en-US" altLang="zh-CN" sz="1500">
              <a:latin typeface="微软雅黑" panose="020B0503020204020204" pitchFamily="34" charset="-122"/>
              <a:ea typeface="微软雅黑" panose="020B0503020204020204" pitchFamily="34" charset="-122"/>
            </a:endParaRPr>
          </a:p>
          <a:p>
            <a:endParaRPr lang="en-US" altLang="zh-CN" sz="1500">
              <a:latin typeface="微软雅黑" panose="020B0503020204020204" pitchFamily="34" charset="-122"/>
              <a:ea typeface="微软雅黑" panose="020B0503020204020204" pitchFamily="34" charset="-122"/>
            </a:endParaRPr>
          </a:p>
          <a:p>
            <a:r>
              <a:rPr lang="zh-CN" altLang="en-US" sz="1500">
                <a:latin typeface="微软雅黑" panose="020B0503020204020204" pitchFamily="34" charset="-122"/>
                <a:ea typeface="微软雅黑" panose="020B0503020204020204" pitchFamily="34" charset="-122"/>
              </a:rPr>
              <a:t>               认沽期权虚值</a:t>
            </a:r>
            <a:r>
              <a:rPr lang="en-US" altLang="zh-CN" sz="1500">
                <a:latin typeface="微软雅黑" panose="020B0503020204020204" pitchFamily="34" charset="-122"/>
                <a:ea typeface="微软雅黑" panose="020B0503020204020204" pitchFamily="34" charset="-122"/>
              </a:rPr>
              <a:t>=max</a:t>
            </a:r>
            <a:r>
              <a:rPr lang="zh-CN" altLang="en-US" sz="1500">
                <a:latin typeface="微软雅黑" panose="020B0503020204020204" pitchFamily="34" charset="-122"/>
                <a:ea typeface="微软雅黑" panose="020B0503020204020204" pitchFamily="34" charset="-122"/>
              </a:rPr>
              <a:t>（标的收盘价</a:t>
            </a:r>
            <a:r>
              <a:rPr lang="en-US" altLang="zh-CN" sz="1500">
                <a:latin typeface="微软雅黑" panose="020B0503020204020204" pitchFamily="34" charset="-122"/>
                <a:ea typeface="微软雅黑" panose="020B0503020204020204" pitchFamily="34" charset="-122"/>
              </a:rPr>
              <a:t>-</a:t>
            </a:r>
            <a:r>
              <a:rPr lang="zh-CN" altLang="en-US" sz="1500">
                <a:latin typeface="微软雅黑" panose="020B0503020204020204" pitchFamily="34" charset="-122"/>
                <a:ea typeface="微软雅黑" panose="020B0503020204020204" pitchFamily="34" charset="-122"/>
              </a:rPr>
              <a:t>行权价，</a:t>
            </a:r>
            <a:r>
              <a:rPr lang="en-US" altLang="zh-CN" sz="1500">
                <a:latin typeface="微软雅黑" panose="020B0503020204020204" pitchFamily="34" charset="-122"/>
                <a:ea typeface="微软雅黑" panose="020B0503020204020204" pitchFamily="34" charset="-122"/>
              </a:rPr>
              <a:t>0</a:t>
            </a:r>
            <a:r>
              <a:rPr lang="zh-CN" altLang="en-US" sz="1500">
                <a:latin typeface="微软雅黑" panose="020B0503020204020204" pitchFamily="34" charset="-122"/>
                <a:ea typeface="微软雅黑" panose="020B0503020204020204" pitchFamily="34" charset="-122"/>
              </a:rPr>
              <a:t>）</a:t>
            </a:r>
            <a:endParaRPr lang="zh-CN" altLang="en-US" sz="1500">
              <a:latin typeface="微软雅黑" panose="020B0503020204020204" pitchFamily="34" charset="-122"/>
              <a:ea typeface="微软雅黑" panose="020B0503020204020204" pitchFamily="34" charset="-122"/>
            </a:endParaRPr>
          </a:p>
          <a:p>
            <a:endParaRPr lang="zh-CN" altLang="en-US" sz="1500">
              <a:latin typeface="微软雅黑" panose="020B0503020204020204" pitchFamily="34" charset="-122"/>
              <a:ea typeface="微软雅黑" panose="020B0503020204020204" pitchFamily="34" charset="-122"/>
            </a:endParaRPr>
          </a:p>
        </p:txBody>
      </p:sp>
      <p:sp>
        <p:nvSpPr>
          <p:cNvPr id="39944" name="TextBox 12"/>
          <p:cNvSpPr txBox="1">
            <a:spLocks noChangeArrowheads="1"/>
          </p:cNvSpPr>
          <p:nvPr/>
        </p:nvSpPr>
        <p:spPr bwMode="auto">
          <a:xfrm>
            <a:off x="3929058" y="285750"/>
            <a:ext cx="4929192" cy="523875"/>
          </a:xfrm>
          <a:prstGeom prst="rect">
            <a:avLst/>
          </a:prstGeom>
          <a:noFill/>
          <a:ln w="9525">
            <a:noFill/>
            <a:miter lim="800000"/>
          </a:ln>
        </p:spPr>
        <p:txBody>
          <a:bodyPr wrap="square">
            <a:spAutoFit/>
          </a:bodyPr>
          <a:lstStyle/>
          <a:p>
            <a:r>
              <a:rPr lang="zh-CN" altLang="en-US" sz="2800" b="1" dirty="0">
                <a:latin typeface="微软雅黑" panose="020B0503020204020204" pitchFamily="34" charset="-122"/>
                <a:ea typeface="微软雅黑" panose="020B0503020204020204" pitchFamily="34" charset="-122"/>
              </a:rPr>
              <a:t>五、风控制度：保证金（</a:t>
            </a:r>
            <a:r>
              <a:rPr lang="en-US" altLang="zh-CN" sz="2800" b="1" dirty="0">
                <a:latin typeface="微软雅黑" panose="020B0503020204020204" pitchFamily="34" charset="-122"/>
                <a:ea typeface="微软雅黑" panose="020B0503020204020204" pitchFamily="34" charset="-122"/>
              </a:rPr>
              <a:t>5</a:t>
            </a:r>
            <a:r>
              <a:rPr lang="zh-CN" altLang="en-US" sz="2800" b="1" dirty="0">
                <a:latin typeface="微软雅黑" panose="020B0503020204020204" pitchFamily="34" charset="-122"/>
                <a:ea typeface="微软雅黑" panose="020B0503020204020204" pitchFamily="34" charset="-122"/>
              </a:rPr>
              <a:t>）</a:t>
            </a:r>
            <a:endParaRPr lang="zh-CN" altLang="en-US" sz="2800" b="1" dirty="0">
              <a:latin typeface="微软雅黑" panose="020B0503020204020204" pitchFamily="34" charset="-122"/>
              <a:ea typeface="微软雅黑" panose="020B0503020204020204" pitchFamily="34" charset="-122"/>
            </a:endParaRPr>
          </a:p>
        </p:txBody>
      </p:sp>
    </p:spTree>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130" name="灯片编号占位符 1"/>
          <p:cNvSpPr>
            <a:spLocks noGrp="1"/>
          </p:cNvSpPr>
          <p:nvPr>
            <p:ph type="sldNum" sz="quarter" idx="12"/>
          </p:nvPr>
        </p:nvSpPr>
        <p:spPr bwMode="auto">
          <a:ln>
            <a:miter lim="800000"/>
          </a:ln>
        </p:spPr>
        <p:txBody>
          <a:bodyPr vert="horz" wrap="square" lIns="91440" tIns="45720" rIns="91440" bIns="45720" numCol="1" anchor="t" anchorCtr="0" compatLnSpc="1"/>
          <a:lstStyle/>
          <a:p>
            <a:pPr fontAlgn="base">
              <a:spcBef>
                <a:spcPct val="0"/>
              </a:spcBef>
              <a:spcAft>
                <a:spcPct val="0"/>
              </a:spcAft>
              <a:defRPr/>
            </a:pPr>
            <a:fld id="{6C8E59F7-71FE-49CE-A206-28EB3C19DF13}" type="slidenum">
              <a:rPr lang="zh-CN" altLang="en-US" smtClean="0">
                <a:latin typeface="Arial" panose="020B0604020202020204" pitchFamily="34" charset="0"/>
              </a:rPr>
            </a:fld>
            <a:endParaRPr lang="zh-CN" altLang="en-US" smtClean="0">
              <a:latin typeface="Arial" panose="020B0604020202020204" pitchFamily="34" charset="0"/>
            </a:endParaRPr>
          </a:p>
        </p:txBody>
      </p:sp>
      <p:sp>
        <p:nvSpPr>
          <p:cNvPr id="40963" name="矩形 2"/>
          <p:cNvSpPr>
            <a:spLocks noChangeArrowheads="1"/>
          </p:cNvSpPr>
          <p:nvPr/>
        </p:nvSpPr>
        <p:spPr bwMode="auto">
          <a:xfrm>
            <a:off x="492125" y="1249363"/>
            <a:ext cx="6357938" cy="781050"/>
          </a:xfrm>
          <a:prstGeom prst="rect">
            <a:avLst/>
          </a:prstGeom>
          <a:noFill/>
          <a:ln w="9525">
            <a:noFill/>
            <a:miter lim="800000"/>
          </a:ln>
        </p:spPr>
        <p:txBody>
          <a:bodyPr>
            <a:spAutoFit/>
          </a:bodyPr>
          <a:lstStyle/>
          <a:p>
            <a:pPr>
              <a:lnSpc>
                <a:spcPct val="150000"/>
              </a:lnSpc>
            </a:pPr>
            <a:r>
              <a:rPr lang="zh-CN" altLang="en-US" sz="1400" b="1" dirty="0">
                <a:solidFill>
                  <a:srgbClr val="0000FF"/>
                </a:solidFill>
                <a:latin typeface="微软雅黑" panose="020B0503020204020204" pitchFamily="34" charset="-122"/>
                <a:ea typeface="微软雅黑" panose="020B0503020204020204" pitchFamily="34" charset="-122"/>
              </a:rPr>
              <a:t>          </a:t>
            </a:r>
            <a:endParaRPr lang="en-US" altLang="zh-CN" sz="1400" b="1" dirty="0">
              <a:solidFill>
                <a:srgbClr val="0000FF"/>
              </a:solidFill>
              <a:latin typeface="微软雅黑" panose="020B0503020204020204" pitchFamily="34" charset="-122"/>
              <a:ea typeface="微软雅黑" panose="020B0503020204020204" pitchFamily="34" charset="-122"/>
            </a:endParaRPr>
          </a:p>
          <a:p>
            <a:pPr>
              <a:lnSpc>
                <a:spcPct val="150000"/>
              </a:lnSpc>
            </a:pPr>
            <a:r>
              <a:rPr lang="zh-CN" altLang="en-US" b="1" dirty="0">
                <a:solidFill>
                  <a:srgbClr val="0000FF"/>
                </a:solidFill>
                <a:latin typeface="微软雅黑" panose="020B0503020204020204" pitchFamily="34" charset="-122"/>
                <a:ea typeface="微软雅黑" panose="020B0503020204020204" pitchFamily="34" charset="-122"/>
              </a:rPr>
              <a:t>      个股</a:t>
            </a:r>
            <a:r>
              <a:rPr lang="zh-CN" altLang="en-US" b="1" dirty="0" smtClean="0">
                <a:solidFill>
                  <a:srgbClr val="0000FF"/>
                </a:solidFill>
                <a:latin typeface="微软雅黑" panose="020B0503020204020204" pitchFamily="34" charset="-122"/>
                <a:ea typeface="微软雅黑" panose="020B0503020204020204" pitchFamily="34" charset="-122"/>
              </a:rPr>
              <a:t>期权开仓保证金</a:t>
            </a:r>
            <a:r>
              <a:rPr lang="zh-CN" altLang="en-US" b="1" dirty="0">
                <a:solidFill>
                  <a:srgbClr val="0000FF"/>
                </a:solidFill>
                <a:latin typeface="微软雅黑" panose="020B0503020204020204" pitchFamily="34" charset="-122"/>
                <a:ea typeface="微软雅黑" panose="020B0503020204020204" pitchFamily="34" charset="-122"/>
              </a:rPr>
              <a:t>公式</a:t>
            </a:r>
            <a:endParaRPr lang="en-US" altLang="zh-TW" sz="1600" b="1" dirty="0">
              <a:solidFill>
                <a:srgbClr val="0000FF"/>
              </a:solidFill>
              <a:latin typeface="微软雅黑" panose="020B0503020204020204" pitchFamily="34" charset="-122"/>
              <a:ea typeface="微软雅黑" panose="020B0503020204020204" pitchFamily="34" charset="-122"/>
            </a:endParaRPr>
          </a:p>
        </p:txBody>
      </p:sp>
      <p:sp>
        <p:nvSpPr>
          <p:cNvPr id="40964" name="TextBox 11"/>
          <p:cNvSpPr txBox="1">
            <a:spLocks noChangeArrowheads="1"/>
          </p:cNvSpPr>
          <p:nvPr/>
        </p:nvSpPr>
        <p:spPr bwMode="auto">
          <a:xfrm>
            <a:off x="1187450" y="1052513"/>
            <a:ext cx="4143375" cy="400050"/>
          </a:xfrm>
          <a:prstGeom prst="rect">
            <a:avLst/>
          </a:prstGeom>
          <a:noFill/>
          <a:ln w="9525">
            <a:noFill/>
            <a:miter lim="800000"/>
          </a:ln>
        </p:spPr>
        <p:txBody>
          <a:bodyPr>
            <a:spAutoFit/>
          </a:bodyPr>
          <a:lstStyle/>
          <a:p>
            <a:r>
              <a:rPr lang="zh-CN" altLang="en-US" sz="2000" b="1" dirty="0" smtClean="0">
                <a:solidFill>
                  <a:srgbClr val="FF0000"/>
                </a:solidFill>
                <a:latin typeface="微软雅黑" panose="020B0503020204020204" pitchFamily="34" charset="-122"/>
                <a:ea typeface="微软雅黑" panose="020B0503020204020204" pitchFamily="34" charset="-122"/>
              </a:rPr>
              <a:t>开仓</a:t>
            </a:r>
            <a:r>
              <a:rPr lang="zh-CN" altLang="en-US" sz="2000" b="1" dirty="0" smtClean="0">
                <a:latin typeface="微软雅黑" panose="020B0503020204020204" pitchFamily="34" charset="-122"/>
                <a:ea typeface="微软雅黑" panose="020B0503020204020204" pitchFamily="34" charset="-122"/>
              </a:rPr>
              <a:t>保证金</a:t>
            </a:r>
            <a:r>
              <a:rPr lang="zh-CN" altLang="en-US" sz="2000" b="1" dirty="0">
                <a:latin typeface="微软雅黑" panose="020B0503020204020204" pitchFamily="34" charset="-122"/>
                <a:ea typeface="微软雅黑" panose="020B0503020204020204" pitchFamily="34" charset="-122"/>
              </a:rPr>
              <a:t>计算公式</a:t>
            </a:r>
            <a:endParaRPr lang="zh-CN" altLang="en-US" sz="2000" b="1" dirty="0">
              <a:latin typeface="微软雅黑" panose="020B0503020204020204" pitchFamily="34" charset="-122"/>
              <a:ea typeface="微软雅黑" panose="020B0503020204020204" pitchFamily="34" charset="-122"/>
            </a:endParaRPr>
          </a:p>
        </p:txBody>
      </p:sp>
      <p:sp>
        <p:nvSpPr>
          <p:cNvPr id="40965" name="矩形 12"/>
          <p:cNvSpPr>
            <a:spLocks noChangeArrowheads="1"/>
          </p:cNvSpPr>
          <p:nvPr/>
        </p:nvSpPr>
        <p:spPr bwMode="auto">
          <a:xfrm>
            <a:off x="1403350" y="4941888"/>
            <a:ext cx="4824413" cy="1014412"/>
          </a:xfrm>
          <a:prstGeom prst="rect">
            <a:avLst/>
          </a:prstGeom>
          <a:noFill/>
          <a:ln w="9525">
            <a:noFill/>
            <a:miter lim="800000"/>
          </a:ln>
        </p:spPr>
        <p:txBody>
          <a:bodyPr>
            <a:spAutoFit/>
          </a:bodyPr>
          <a:lstStyle/>
          <a:p>
            <a:r>
              <a:rPr lang="zh-CN" altLang="en-US" sz="1500">
                <a:latin typeface="微软雅黑" panose="020B0503020204020204" pitchFamily="34" charset="-122"/>
                <a:ea typeface="微软雅黑" panose="020B0503020204020204" pitchFamily="34" charset="-122"/>
              </a:rPr>
              <a:t>说明：    认购期权虚值</a:t>
            </a:r>
            <a:r>
              <a:rPr lang="en-US" altLang="zh-CN" sz="1500">
                <a:latin typeface="微软雅黑" panose="020B0503020204020204" pitchFamily="34" charset="-122"/>
                <a:ea typeface="微软雅黑" panose="020B0503020204020204" pitchFamily="34" charset="-122"/>
              </a:rPr>
              <a:t>=max</a:t>
            </a:r>
            <a:r>
              <a:rPr lang="zh-CN" altLang="en-US" sz="1500">
                <a:latin typeface="微软雅黑" panose="020B0503020204020204" pitchFamily="34" charset="-122"/>
                <a:ea typeface="微软雅黑" panose="020B0503020204020204" pitchFamily="34" charset="-122"/>
              </a:rPr>
              <a:t>（行权价</a:t>
            </a:r>
            <a:r>
              <a:rPr lang="en-US" altLang="zh-CN" sz="1500">
                <a:latin typeface="微软雅黑" panose="020B0503020204020204" pitchFamily="34" charset="-122"/>
                <a:ea typeface="微软雅黑" panose="020B0503020204020204" pitchFamily="34" charset="-122"/>
              </a:rPr>
              <a:t>-</a:t>
            </a:r>
            <a:r>
              <a:rPr lang="zh-CN" altLang="en-US" sz="1500">
                <a:latin typeface="微软雅黑" panose="020B0503020204020204" pitchFamily="34" charset="-122"/>
                <a:ea typeface="微软雅黑" panose="020B0503020204020204" pitchFamily="34" charset="-122"/>
              </a:rPr>
              <a:t>标的收盘价，</a:t>
            </a:r>
            <a:r>
              <a:rPr lang="en-US" altLang="zh-CN" sz="1500">
                <a:latin typeface="微软雅黑" panose="020B0503020204020204" pitchFamily="34" charset="-122"/>
                <a:ea typeface="微软雅黑" panose="020B0503020204020204" pitchFamily="34" charset="-122"/>
              </a:rPr>
              <a:t>0</a:t>
            </a:r>
            <a:r>
              <a:rPr lang="zh-CN" altLang="en-US" sz="1500">
                <a:latin typeface="微软雅黑" panose="020B0503020204020204" pitchFamily="34" charset="-122"/>
                <a:ea typeface="微软雅黑" panose="020B0503020204020204" pitchFamily="34" charset="-122"/>
              </a:rPr>
              <a:t>）</a:t>
            </a:r>
            <a:endParaRPr lang="en-US" altLang="zh-CN" sz="1500">
              <a:latin typeface="微软雅黑" panose="020B0503020204020204" pitchFamily="34" charset="-122"/>
              <a:ea typeface="微软雅黑" panose="020B0503020204020204" pitchFamily="34" charset="-122"/>
            </a:endParaRPr>
          </a:p>
          <a:p>
            <a:endParaRPr lang="en-US" altLang="zh-CN" sz="1500">
              <a:latin typeface="微软雅黑" panose="020B0503020204020204" pitchFamily="34" charset="-122"/>
              <a:ea typeface="微软雅黑" panose="020B0503020204020204" pitchFamily="34" charset="-122"/>
            </a:endParaRPr>
          </a:p>
          <a:p>
            <a:r>
              <a:rPr lang="zh-CN" altLang="en-US" sz="1500">
                <a:latin typeface="微软雅黑" panose="020B0503020204020204" pitchFamily="34" charset="-122"/>
                <a:ea typeface="微软雅黑" panose="020B0503020204020204" pitchFamily="34" charset="-122"/>
              </a:rPr>
              <a:t>               认沽期权虚值</a:t>
            </a:r>
            <a:r>
              <a:rPr lang="en-US" altLang="zh-CN" sz="1500">
                <a:latin typeface="微软雅黑" panose="020B0503020204020204" pitchFamily="34" charset="-122"/>
                <a:ea typeface="微软雅黑" panose="020B0503020204020204" pitchFamily="34" charset="-122"/>
              </a:rPr>
              <a:t>=max</a:t>
            </a:r>
            <a:r>
              <a:rPr lang="zh-CN" altLang="en-US" sz="1500">
                <a:latin typeface="微软雅黑" panose="020B0503020204020204" pitchFamily="34" charset="-122"/>
                <a:ea typeface="微软雅黑" panose="020B0503020204020204" pitchFamily="34" charset="-122"/>
              </a:rPr>
              <a:t>（标的收盘价</a:t>
            </a:r>
            <a:r>
              <a:rPr lang="en-US" altLang="zh-CN" sz="1500">
                <a:latin typeface="微软雅黑" panose="020B0503020204020204" pitchFamily="34" charset="-122"/>
                <a:ea typeface="微软雅黑" panose="020B0503020204020204" pitchFamily="34" charset="-122"/>
              </a:rPr>
              <a:t>-</a:t>
            </a:r>
            <a:r>
              <a:rPr lang="zh-CN" altLang="en-US" sz="1500">
                <a:latin typeface="微软雅黑" panose="020B0503020204020204" pitchFamily="34" charset="-122"/>
                <a:ea typeface="微软雅黑" panose="020B0503020204020204" pitchFamily="34" charset="-122"/>
              </a:rPr>
              <a:t>行权价，</a:t>
            </a:r>
            <a:r>
              <a:rPr lang="en-US" altLang="zh-CN" sz="1500">
                <a:latin typeface="微软雅黑" panose="020B0503020204020204" pitchFamily="34" charset="-122"/>
                <a:ea typeface="微软雅黑" panose="020B0503020204020204" pitchFamily="34" charset="-122"/>
              </a:rPr>
              <a:t>0</a:t>
            </a:r>
            <a:r>
              <a:rPr lang="zh-CN" altLang="en-US" sz="1500">
                <a:latin typeface="微软雅黑" panose="020B0503020204020204" pitchFamily="34" charset="-122"/>
                <a:ea typeface="微软雅黑" panose="020B0503020204020204" pitchFamily="34" charset="-122"/>
              </a:rPr>
              <a:t>）</a:t>
            </a:r>
            <a:endParaRPr lang="zh-CN" altLang="en-US" sz="1500">
              <a:latin typeface="微软雅黑" panose="020B0503020204020204" pitchFamily="34" charset="-122"/>
              <a:ea typeface="微软雅黑" panose="020B0503020204020204" pitchFamily="34" charset="-122"/>
            </a:endParaRPr>
          </a:p>
          <a:p>
            <a:endParaRPr lang="zh-CN" altLang="en-US" sz="1500">
              <a:latin typeface="微软雅黑" panose="020B0503020204020204" pitchFamily="34" charset="-122"/>
              <a:ea typeface="微软雅黑" panose="020B0503020204020204" pitchFamily="34" charset="-122"/>
            </a:endParaRPr>
          </a:p>
        </p:txBody>
      </p:sp>
      <p:sp>
        <p:nvSpPr>
          <p:cNvPr id="40966" name="TextBox 13"/>
          <p:cNvSpPr txBox="1">
            <a:spLocks noChangeArrowheads="1"/>
          </p:cNvSpPr>
          <p:nvPr/>
        </p:nvSpPr>
        <p:spPr bwMode="auto">
          <a:xfrm>
            <a:off x="3786188" y="285750"/>
            <a:ext cx="5072062" cy="523875"/>
          </a:xfrm>
          <a:prstGeom prst="rect">
            <a:avLst/>
          </a:prstGeom>
          <a:noFill/>
          <a:ln w="9525">
            <a:noFill/>
            <a:miter lim="800000"/>
          </a:ln>
        </p:spPr>
        <p:txBody>
          <a:bodyPr>
            <a:spAutoFit/>
          </a:bodyPr>
          <a:lstStyle/>
          <a:p>
            <a:r>
              <a:rPr lang="zh-CN" altLang="en-US" sz="2800" b="1">
                <a:latin typeface="微软雅黑" panose="020B0503020204020204" pitchFamily="34" charset="-122"/>
                <a:ea typeface="微软雅黑" panose="020B0503020204020204" pitchFamily="34" charset="-122"/>
              </a:rPr>
              <a:t>五、风控制度：保证金（</a:t>
            </a:r>
            <a:r>
              <a:rPr lang="en-US" altLang="zh-CN" sz="2800" b="1">
                <a:latin typeface="微软雅黑" panose="020B0503020204020204" pitchFamily="34" charset="-122"/>
                <a:ea typeface="微软雅黑" panose="020B0503020204020204" pitchFamily="34" charset="-122"/>
              </a:rPr>
              <a:t>6</a:t>
            </a:r>
            <a:r>
              <a:rPr lang="zh-CN" altLang="en-US" sz="2800" b="1">
                <a:latin typeface="微软雅黑" panose="020B0503020204020204" pitchFamily="34" charset="-122"/>
                <a:ea typeface="微软雅黑" panose="020B0503020204020204" pitchFamily="34" charset="-122"/>
              </a:rPr>
              <a:t>）</a:t>
            </a:r>
            <a:endParaRPr lang="zh-CN" altLang="en-US" sz="2800" b="1">
              <a:latin typeface="微软雅黑" panose="020B0503020204020204" pitchFamily="34" charset="-122"/>
              <a:ea typeface="微软雅黑" panose="020B0503020204020204" pitchFamily="34" charset="-122"/>
            </a:endParaRPr>
          </a:p>
        </p:txBody>
      </p:sp>
      <p:sp>
        <p:nvSpPr>
          <p:cNvPr id="9" name="Text Box 2"/>
          <p:cNvSpPr txBox="1">
            <a:spLocks noChangeArrowheads="1"/>
          </p:cNvSpPr>
          <p:nvPr/>
        </p:nvSpPr>
        <p:spPr bwMode="auto">
          <a:xfrm>
            <a:off x="684213" y="2284413"/>
            <a:ext cx="8064500" cy="830262"/>
          </a:xfrm>
          <a:prstGeom prst="rect">
            <a:avLst/>
          </a:prstGeom>
          <a:noFill/>
          <a:effectLst/>
        </p:spPr>
        <p:style>
          <a:lnRef idx="1">
            <a:schemeClr val="accent5"/>
          </a:lnRef>
          <a:fillRef idx="3">
            <a:schemeClr val="accent5"/>
          </a:fillRef>
          <a:effectRef idx="2">
            <a:schemeClr val="accent5"/>
          </a:effectRef>
          <a:fontRef idx="minor">
            <a:schemeClr val="lt1"/>
          </a:fontRef>
        </p:style>
        <p:txBody>
          <a:bodyPr>
            <a:spAutoFit/>
          </a:bodyPr>
          <a:lstStyle/>
          <a:p>
            <a:pPr eaLnBrk="0" fontAlgn="auto" hangingPunct="0">
              <a:lnSpc>
                <a:spcPct val="150000"/>
              </a:lnSpc>
              <a:spcBef>
                <a:spcPts val="0"/>
              </a:spcBef>
              <a:spcAft>
                <a:spcPts val="0"/>
              </a:spcAft>
              <a:defRPr/>
            </a:pPr>
            <a:r>
              <a:rPr lang="zh-CN" altLang="en-US" sz="1600" dirty="0">
                <a:solidFill>
                  <a:schemeClr val="tx1"/>
                </a:solidFill>
                <a:latin typeface="微软雅黑" panose="020B0503020204020204" pitchFamily="34" charset="-122"/>
                <a:ea typeface="微软雅黑" panose="020B0503020204020204" pitchFamily="34" charset="-122"/>
                <a:cs typeface="Times New Roman" panose="02020603050405020304" pitchFamily="18" charset="0"/>
              </a:rPr>
              <a:t>认购期权（</a:t>
            </a:r>
            <a:r>
              <a:rPr lang="en-US" altLang="zh-CN" sz="1600" dirty="0">
                <a:solidFill>
                  <a:schemeClr val="tx1"/>
                </a:solidFill>
                <a:latin typeface="微软雅黑" panose="020B0503020204020204" pitchFamily="34" charset="-122"/>
                <a:ea typeface="微软雅黑" panose="020B0503020204020204" pitchFamily="34" charset="-122"/>
                <a:cs typeface="Times New Roman" panose="02020603050405020304" pitchFamily="18" charset="0"/>
              </a:rPr>
              <a:t>short call</a:t>
            </a:r>
            <a:r>
              <a:rPr lang="zh-CN" altLang="en-US" sz="1600" dirty="0" smtClean="0">
                <a:solidFill>
                  <a:schemeClr val="tx1"/>
                </a:solidFill>
                <a:latin typeface="微软雅黑" panose="020B0503020204020204" pitchFamily="34" charset="-122"/>
                <a:ea typeface="微软雅黑" panose="020B0503020204020204" pitchFamily="34" charset="-122"/>
                <a:cs typeface="Times New Roman" panose="02020603050405020304" pitchFamily="18" charset="0"/>
              </a:rPr>
              <a:t>）开仓保证金</a:t>
            </a:r>
            <a:r>
              <a:rPr lang="zh-CN" altLang="en-US" sz="1600" dirty="0">
                <a:solidFill>
                  <a:schemeClr val="tx1"/>
                </a:solidFill>
                <a:latin typeface="微软雅黑" panose="020B0503020204020204" pitchFamily="34" charset="-122"/>
                <a:ea typeface="微软雅黑" panose="020B0503020204020204" pitchFamily="34" charset="-122"/>
                <a:cs typeface="Times New Roman" panose="02020603050405020304" pitchFamily="18" charset="0"/>
              </a:rPr>
              <a:t>＝</a:t>
            </a:r>
            <a:endParaRPr lang="zh-CN" altLang="en-US" sz="1600" dirty="0">
              <a:solidFill>
                <a:schemeClr val="tx1"/>
              </a:solidFill>
              <a:latin typeface="微软雅黑" panose="020B0503020204020204" pitchFamily="34" charset="-122"/>
              <a:ea typeface="微软雅黑" panose="020B0503020204020204" pitchFamily="34" charset="-122"/>
            </a:endParaRPr>
          </a:p>
          <a:p>
            <a:pPr eaLnBrk="0" fontAlgn="auto" hangingPunct="0">
              <a:lnSpc>
                <a:spcPct val="150000"/>
              </a:lnSpc>
              <a:spcBef>
                <a:spcPts val="0"/>
              </a:spcBef>
              <a:spcAft>
                <a:spcPts val="0"/>
              </a:spcAft>
              <a:defRPr/>
            </a:pPr>
            <a:r>
              <a:rPr lang="zh-CN" altLang="en-US" sz="1600" dirty="0">
                <a:solidFill>
                  <a:schemeClr val="tx1"/>
                </a:solidFill>
                <a:latin typeface="微软雅黑" panose="020B0503020204020204" pitchFamily="34" charset="-122"/>
                <a:ea typeface="微软雅黑" panose="020B0503020204020204" pitchFamily="34" charset="-122"/>
                <a:cs typeface="Times New Roman" panose="02020603050405020304" pitchFamily="18" charset="0"/>
              </a:rPr>
              <a:t>权利金结算价 </a:t>
            </a:r>
            <a:r>
              <a:rPr lang="en-US" altLang="zh-CN" sz="1600" dirty="0">
                <a:solidFill>
                  <a:schemeClr val="tx1"/>
                </a:solidFill>
                <a:latin typeface="微软雅黑" panose="020B0503020204020204" pitchFamily="34" charset="-122"/>
                <a:ea typeface="微软雅黑" panose="020B0503020204020204" pitchFamily="34" charset="-122"/>
                <a:cs typeface="Times New Roman" panose="02020603050405020304" pitchFamily="18" charset="0"/>
              </a:rPr>
              <a:t>+ Max{ 21%×</a:t>
            </a:r>
            <a:r>
              <a:rPr lang="zh-CN" altLang="en-US" sz="1600" dirty="0">
                <a:solidFill>
                  <a:schemeClr val="tx1"/>
                </a:solidFill>
                <a:latin typeface="微软雅黑" panose="020B0503020204020204" pitchFamily="34" charset="-122"/>
                <a:ea typeface="微软雅黑" panose="020B0503020204020204" pitchFamily="34" charset="-122"/>
                <a:cs typeface="Times New Roman" panose="02020603050405020304" pitchFamily="18" charset="0"/>
              </a:rPr>
              <a:t>标的前收盘价</a:t>
            </a:r>
            <a:r>
              <a:rPr lang="en-US" altLang="zh-CN" sz="1600" dirty="0">
                <a:solidFill>
                  <a:schemeClr val="tx1"/>
                </a:solidFill>
                <a:latin typeface="微软雅黑" panose="020B0503020204020204" pitchFamily="34" charset="-122"/>
                <a:ea typeface="微软雅黑" panose="020B0503020204020204" pitchFamily="34" charset="-122"/>
                <a:cs typeface="Times New Roman" panose="02020603050405020304" pitchFamily="18" charset="0"/>
              </a:rPr>
              <a:t>-</a:t>
            </a:r>
            <a:r>
              <a:rPr lang="zh-CN" altLang="en-US" sz="1600" dirty="0">
                <a:solidFill>
                  <a:schemeClr val="tx1"/>
                </a:solidFill>
                <a:latin typeface="微软雅黑" panose="020B0503020204020204" pitchFamily="34" charset="-122"/>
                <a:ea typeface="微软雅黑" panose="020B0503020204020204" pitchFamily="34" charset="-122"/>
                <a:cs typeface="Times New Roman" panose="02020603050405020304" pitchFamily="18" charset="0"/>
              </a:rPr>
              <a:t>认购期权虚值，</a:t>
            </a:r>
            <a:r>
              <a:rPr lang="en-US" altLang="zh-CN" sz="1600" dirty="0">
                <a:solidFill>
                  <a:schemeClr val="tx1"/>
                </a:solidFill>
                <a:latin typeface="微软雅黑" panose="020B0503020204020204" pitchFamily="34" charset="-122"/>
                <a:ea typeface="微软雅黑" panose="020B0503020204020204" pitchFamily="34" charset="-122"/>
                <a:cs typeface="Times New Roman" panose="02020603050405020304" pitchFamily="18" charset="0"/>
              </a:rPr>
              <a:t>10%×</a:t>
            </a:r>
            <a:r>
              <a:rPr lang="zh-CN" altLang="en-US" sz="1600" dirty="0">
                <a:solidFill>
                  <a:schemeClr val="tx1"/>
                </a:solidFill>
                <a:latin typeface="微软雅黑" panose="020B0503020204020204" pitchFamily="34" charset="-122"/>
                <a:ea typeface="微软雅黑" panose="020B0503020204020204" pitchFamily="34" charset="-122"/>
                <a:cs typeface="Times New Roman" panose="02020603050405020304" pitchFamily="18" charset="0"/>
              </a:rPr>
              <a:t>标的收盘价</a:t>
            </a:r>
            <a:r>
              <a:rPr lang="en-US" altLang="zh-CN" sz="1600" dirty="0">
                <a:solidFill>
                  <a:schemeClr val="tx1"/>
                </a:solidFill>
                <a:latin typeface="微软雅黑" panose="020B0503020204020204" pitchFamily="34" charset="-122"/>
                <a:ea typeface="微软雅黑" panose="020B0503020204020204" pitchFamily="34" charset="-122"/>
                <a:cs typeface="Times New Roman" panose="02020603050405020304" pitchFamily="18" charset="0"/>
              </a:rPr>
              <a:t>}</a:t>
            </a:r>
            <a:endParaRPr lang="en-US" altLang="zh-CN" sz="1600" dirty="0">
              <a:solidFill>
                <a:schemeClr val="tx1"/>
              </a:solidFill>
              <a:latin typeface="微软雅黑" panose="020B0503020204020204" pitchFamily="34" charset="-122"/>
              <a:ea typeface="微软雅黑" panose="020B0503020204020204" pitchFamily="34" charset="-122"/>
            </a:endParaRPr>
          </a:p>
        </p:txBody>
      </p:sp>
      <p:sp>
        <p:nvSpPr>
          <p:cNvPr id="10" name="Text Box 1"/>
          <p:cNvSpPr txBox="1">
            <a:spLocks noChangeArrowheads="1"/>
          </p:cNvSpPr>
          <p:nvPr/>
        </p:nvSpPr>
        <p:spPr bwMode="auto">
          <a:xfrm>
            <a:off x="684213" y="3394075"/>
            <a:ext cx="8064500" cy="831850"/>
          </a:xfrm>
          <a:prstGeom prst="rect">
            <a:avLst/>
          </a:prstGeom>
          <a:noFill/>
          <a:effectLst/>
        </p:spPr>
        <p:style>
          <a:lnRef idx="1">
            <a:schemeClr val="accent5"/>
          </a:lnRef>
          <a:fillRef idx="3">
            <a:schemeClr val="accent5"/>
          </a:fillRef>
          <a:effectRef idx="2">
            <a:schemeClr val="accent5"/>
          </a:effectRef>
          <a:fontRef idx="minor">
            <a:schemeClr val="lt1"/>
          </a:fontRef>
        </p:style>
        <p:txBody>
          <a:bodyPr>
            <a:spAutoFit/>
          </a:bodyPr>
          <a:lstStyle/>
          <a:p>
            <a:pPr eaLnBrk="0" fontAlgn="auto" hangingPunct="0">
              <a:lnSpc>
                <a:spcPct val="150000"/>
              </a:lnSpc>
              <a:spcBef>
                <a:spcPts val="0"/>
              </a:spcBef>
              <a:spcAft>
                <a:spcPts val="0"/>
              </a:spcAft>
              <a:defRPr/>
            </a:pPr>
            <a:r>
              <a:rPr lang="zh-CN" altLang="en-US" sz="1600" dirty="0">
                <a:solidFill>
                  <a:schemeClr val="tx1"/>
                </a:solidFill>
                <a:latin typeface="微软雅黑" panose="020B0503020204020204" pitchFamily="34" charset="-122"/>
                <a:ea typeface="微软雅黑" panose="020B0503020204020204" pitchFamily="34" charset="-122"/>
                <a:cs typeface="Times New Roman" panose="02020603050405020304" pitchFamily="18" charset="0"/>
              </a:rPr>
              <a:t>认沽期权（</a:t>
            </a:r>
            <a:r>
              <a:rPr lang="en-US" altLang="zh-CN" sz="1600" dirty="0">
                <a:solidFill>
                  <a:schemeClr val="tx1"/>
                </a:solidFill>
                <a:latin typeface="微软雅黑" panose="020B0503020204020204" pitchFamily="34" charset="-122"/>
                <a:ea typeface="微软雅黑" panose="020B0503020204020204" pitchFamily="34" charset="-122"/>
                <a:cs typeface="Times New Roman" panose="02020603050405020304" pitchFamily="18" charset="0"/>
              </a:rPr>
              <a:t>short put</a:t>
            </a:r>
            <a:r>
              <a:rPr lang="zh-CN" altLang="en-US" sz="1600" dirty="0" smtClean="0">
                <a:solidFill>
                  <a:schemeClr val="tx1"/>
                </a:solidFill>
                <a:latin typeface="微软雅黑" panose="020B0503020204020204" pitchFamily="34" charset="-122"/>
                <a:ea typeface="微软雅黑" panose="020B0503020204020204" pitchFamily="34" charset="-122"/>
                <a:cs typeface="Times New Roman" panose="02020603050405020304" pitchFamily="18" charset="0"/>
              </a:rPr>
              <a:t>）开仓保证金</a:t>
            </a:r>
            <a:r>
              <a:rPr lang="zh-CN" altLang="en-US" sz="1600" dirty="0">
                <a:solidFill>
                  <a:schemeClr val="tx1"/>
                </a:solidFill>
                <a:latin typeface="微软雅黑" panose="020B0503020204020204" pitchFamily="34" charset="-122"/>
                <a:ea typeface="微软雅黑" panose="020B0503020204020204" pitchFamily="34" charset="-122"/>
                <a:cs typeface="Times New Roman" panose="02020603050405020304" pitchFamily="18" charset="0"/>
              </a:rPr>
              <a:t>＝</a:t>
            </a:r>
            <a:endParaRPr lang="zh-CN" altLang="en-US" sz="1600" dirty="0">
              <a:solidFill>
                <a:schemeClr val="tx1"/>
              </a:solidFill>
              <a:latin typeface="微软雅黑" panose="020B0503020204020204" pitchFamily="34" charset="-122"/>
              <a:ea typeface="微软雅黑" panose="020B0503020204020204" pitchFamily="34" charset="-122"/>
            </a:endParaRPr>
          </a:p>
          <a:p>
            <a:pPr eaLnBrk="0" fontAlgn="auto" hangingPunct="0">
              <a:lnSpc>
                <a:spcPct val="150000"/>
              </a:lnSpc>
              <a:spcBef>
                <a:spcPts val="0"/>
              </a:spcBef>
              <a:spcAft>
                <a:spcPts val="0"/>
              </a:spcAft>
              <a:defRPr/>
            </a:pPr>
            <a:r>
              <a:rPr lang="en-US" altLang="zh-CN" sz="1600" dirty="0">
                <a:solidFill>
                  <a:schemeClr val="tx1"/>
                </a:solidFill>
                <a:latin typeface="微软雅黑" panose="020B0503020204020204" pitchFamily="34" charset="-122"/>
                <a:ea typeface="微软雅黑" panose="020B0503020204020204" pitchFamily="34" charset="-122"/>
                <a:cs typeface="Times New Roman" panose="02020603050405020304" pitchFamily="18" charset="0"/>
              </a:rPr>
              <a:t>Min{</a:t>
            </a:r>
            <a:r>
              <a:rPr lang="zh-CN" altLang="en-US" sz="1600" dirty="0">
                <a:solidFill>
                  <a:schemeClr val="tx1"/>
                </a:solidFill>
                <a:latin typeface="微软雅黑" panose="020B0503020204020204" pitchFamily="34" charset="-122"/>
                <a:ea typeface="微软雅黑" panose="020B0503020204020204" pitchFamily="34" charset="-122"/>
                <a:cs typeface="Times New Roman" panose="02020603050405020304" pitchFamily="18" charset="0"/>
              </a:rPr>
              <a:t>权利金结算价</a:t>
            </a:r>
            <a:r>
              <a:rPr lang="en-US" altLang="zh-CN" sz="1600" dirty="0">
                <a:solidFill>
                  <a:schemeClr val="tx1"/>
                </a:solidFill>
                <a:latin typeface="微软雅黑" panose="020B0503020204020204" pitchFamily="34" charset="-122"/>
                <a:ea typeface="微软雅黑" panose="020B0503020204020204" pitchFamily="34" charset="-122"/>
                <a:cs typeface="Times New Roman" panose="02020603050405020304" pitchFamily="18" charset="0"/>
              </a:rPr>
              <a:t>+ Max[21%×</a:t>
            </a:r>
            <a:r>
              <a:rPr lang="zh-CN" altLang="en-US" sz="1600" dirty="0">
                <a:solidFill>
                  <a:schemeClr val="tx1"/>
                </a:solidFill>
                <a:latin typeface="微软雅黑" panose="020B0503020204020204" pitchFamily="34" charset="-122"/>
                <a:ea typeface="微软雅黑" panose="020B0503020204020204" pitchFamily="34" charset="-122"/>
                <a:cs typeface="Times New Roman" panose="02020603050405020304" pitchFamily="18" charset="0"/>
              </a:rPr>
              <a:t>标的前收盘价</a:t>
            </a:r>
            <a:r>
              <a:rPr lang="en-US" altLang="zh-CN" sz="1600" dirty="0">
                <a:solidFill>
                  <a:schemeClr val="tx1"/>
                </a:solidFill>
                <a:latin typeface="微软雅黑" panose="020B0503020204020204" pitchFamily="34" charset="-122"/>
                <a:ea typeface="微软雅黑" panose="020B0503020204020204" pitchFamily="34" charset="-122"/>
                <a:cs typeface="Times New Roman" panose="02020603050405020304" pitchFamily="18" charset="0"/>
              </a:rPr>
              <a:t>-</a:t>
            </a:r>
            <a:r>
              <a:rPr lang="zh-CN" altLang="en-US" sz="1600" dirty="0">
                <a:solidFill>
                  <a:schemeClr val="tx1"/>
                </a:solidFill>
                <a:latin typeface="微软雅黑" panose="020B0503020204020204" pitchFamily="34" charset="-122"/>
                <a:ea typeface="微软雅黑" panose="020B0503020204020204" pitchFamily="34" charset="-122"/>
                <a:cs typeface="Times New Roman" panose="02020603050405020304" pitchFamily="18" charset="0"/>
              </a:rPr>
              <a:t>认沽期权虚值，</a:t>
            </a:r>
            <a:r>
              <a:rPr lang="en-US" altLang="zh-CN" sz="1600" dirty="0">
                <a:solidFill>
                  <a:schemeClr val="tx1"/>
                </a:solidFill>
                <a:latin typeface="微软雅黑" panose="020B0503020204020204" pitchFamily="34" charset="-122"/>
                <a:ea typeface="微软雅黑" panose="020B0503020204020204" pitchFamily="34" charset="-122"/>
                <a:cs typeface="Times New Roman" panose="02020603050405020304" pitchFamily="18" charset="0"/>
              </a:rPr>
              <a:t>10%×</a:t>
            </a:r>
            <a:r>
              <a:rPr lang="zh-CN" altLang="en-US" sz="1600" dirty="0">
                <a:solidFill>
                  <a:schemeClr val="tx1"/>
                </a:solidFill>
                <a:latin typeface="微软雅黑" panose="020B0503020204020204" pitchFamily="34" charset="-122"/>
                <a:ea typeface="微软雅黑" panose="020B0503020204020204" pitchFamily="34" charset="-122"/>
                <a:cs typeface="Times New Roman" panose="02020603050405020304" pitchFamily="18" charset="0"/>
              </a:rPr>
              <a:t>行权价</a:t>
            </a:r>
            <a:r>
              <a:rPr lang="en-US" altLang="zh-CN" sz="1600" dirty="0">
                <a:solidFill>
                  <a:schemeClr val="tx1"/>
                </a:solidFill>
                <a:latin typeface="微软雅黑" panose="020B0503020204020204" pitchFamily="34" charset="-122"/>
                <a:ea typeface="微软雅黑" panose="020B0503020204020204" pitchFamily="34" charset="-122"/>
                <a:cs typeface="Times New Roman" panose="02020603050405020304" pitchFamily="18" charset="0"/>
              </a:rPr>
              <a:t>]</a:t>
            </a:r>
            <a:r>
              <a:rPr lang="zh-CN" altLang="en-US" sz="1600" dirty="0">
                <a:solidFill>
                  <a:schemeClr val="tx1"/>
                </a:solidFill>
                <a:latin typeface="微软雅黑" panose="020B0503020204020204" pitchFamily="34" charset="-122"/>
                <a:ea typeface="微软雅黑" panose="020B0503020204020204" pitchFamily="34" charset="-122"/>
                <a:cs typeface="Times New Roman" panose="02020603050405020304" pitchFamily="18" charset="0"/>
              </a:rPr>
              <a:t>，行权价</a:t>
            </a:r>
            <a:r>
              <a:rPr lang="en-US" altLang="zh-CN" sz="1600" dirty="0">
                <a:solidFill>
                  <a:schemeClr val="tx1"/>
                </a:solidFill>
                <a:latin typeface="微软雅黑" panose="020B0503020204020204" pitchFamily="34" charset="-122"/>
                <a:ea typeface="微软雅黑" panose="020B0503020204020204" pitchFamily="34" charset="-122"/>
                <a:cs typeface="Times New Roman" panose="02020603050405020304" pitchFamily="18" charset="0"/>
              </a:rPr>
              <a:t>}</a:t>
            </a:r>
            <a:endParaRPr lang="en-US" altLang="zh-CN" sz="1600" dirty="0">
              <a:solidFill>
                <a:schemeClr val="tx1"/>
              </a:solidFill>
              <a:latin typeface="微软雅黑" panose="020B0503020204020204" pitchFamily="34" charset="-122"/>
              <a:ea typeface="微软雅黑" panose="020B0503020204020204" pitchFamily="34" charset="-122"/>
            </a:endParaRPr>
          </a:p>
        </p:txBody>
      </p:sp>
    </p:spTree>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10" name="灯片编号占位符 1"/>
          <p:cNvSpPr>
            <a:spLocks noGrp="1"/>
          </p:cNvSpPr>
          <p:nvPr>
            <p:ph type="sldNum" sz="quarter" idx="12"/>
          </p:nvPr>
        </p:nvSpPr>
        <p:spPr bwMode="auto">
          <a:ln>
            <a:miter lim="800000"/>
          </a:ln>
        </p:spPr>
        <p:txBody>
          <a:bodyPr vert="horz" wrap="square" lIns="91440" tIns="45720" rIns="91440" bIns="45720" numCol="1" anchor="t" anchorCtr="0" compatLnSpc="1"/>
          <a:lstStyle/>
          <a:p>
            <a:pPr fontAlgn="base">
              <a:spcBef>
                <a:spcPct val="0"/>
              </a:spcBef>
              <a:spcAft>
                <a:spcPct val="0"/>
              </a:spcAft>
              <a:defRPr/>
            </a:pPr>
            <a:fld id="{79D0DF48-3BEC-412A-A417-67EF1D6BF04B}" type="slidenum">
              <a:rPr lang="zh-CN" altLang="en-US" smtClean="0"/>
            </a:fld>
            <a:endParaRPr lang="zh-CN" altLang="en-US" smtClean="0"/>
          </a:p>
        </p:txBody>
      </p:sp>
      <p:sp>
        <p:nvSpPr>
          <p:cNvPr id="1028" name="矩形 4"/>
          <p:cNvSpPr>
            <a:spLocks noChangeArrowheads="1"/>
          </p:cNvSpPr>
          <p:nvPr/>
        </p:nvSpPr>
        <p:spPr bwMode="auto">
          <a:xfrm>
            <a:off x="406400" y="1196975"/>
            <a:ext cx="7981950" cy="3970318"/>
          </a:xfrm>
          <a:prstGeom prst="rect">
            <a:avLst/>
          </a:prstGeom>
          <a:noFill/>
          <a:ln w="9525">
            <a:noFill/>
            <a:miter lim="800000"/>
          </a:ln>
        </p:spPr>
        <p:txBody>
          <a:bodyPr>
            <a:spAutoFit/>
          </a:bodyPr>
          <a:lstStyle/>
          <a:p>
            <a:pPr marL="904875" indent="-457200">
              <a:lnSpc>
                <a:spcPct val="150000"/>
              </a:lnSpc>
            </a:pPr>
            <a:r>
              <a:rPr lang="zh-CN" altLang="en-US" sz="2400" b="1" dirty="0">
                <a:solidFill>
                  <a:srgbClr val="000000"/>
                </a:solidFill>
                <a:latin typeface="微软雅黑" panose="020B0503020204020204" pitchFamily="34" charset="-122"/>
                <a:ea typeface="微软雅黑" panose="020B0503020204020204" pitchFamily="34" charset="-122"/>
              </a:rPr>
              <a:t>限仓</a:t>
            </a:r>
            <a:endParaRPr lang="en-US" altLang="zh-CN" sz="2400" b="1" dirty="0">
              <a:solidFill>
                <a:srgbClr val="000000"/>
              </a:solidFill>
              <a:latin typeface="微软雅黑" panose="020B0503020204020204" pitchFamily="34" charset="-122"/>
              <a:ea typeface="微软雅黑" panose="020B0503020204020204" pitchFamily="34" charset="-122"/>
            </a:endParaRPr>
          </a:p>
          <a:p>
            <a:pPr marL="904875" indent="-457200">
              <a:lnSpc>
                <a:spcPct val="150000"/>
              </a:lnSpc>
              <a:buFont typeface="Wingdings" panose="05000000000000000000" pitchFamily="2" charset="2"/>
              <a:buChar char="Ø"/>
            </a:pPr>
            <a:r>
              <a:rPr lang="zh-CN" altLang="en-US" sz="1600" dirty="0">
                <a:solidFill>
                  <a:srgbClr val="000000"/>
                </a:solidFill>
                <a:latin typeface="微软雅黑" panose="020B0503020204020204" pitchFamily="34" charset="-122"/>
                <a:ea typeface="微软雅黑" panose="020B0503020204020204" pitchFamily="34" charset="-122"/>
              </a:rPr>
              <a:t>限仓是限制持有期权合约的规模，</a:t>
            </a:r>
            <a:r>
              <a:rPr lang="zh-CN" altLang="en-US" sz="1600" dirty="0">
                <a:latin typeface="微软雅黑" panose="020B0503020204020204" pitchFamily="34" charset="-122"/>
                <a:ea typeface="微软雅黑" panose="020B0503020204020204" pitchFamily="34" charset="-122"/>
              </a:rPr>
              <a:t>规定投资者可以持有</a:t>
            </a:r>
            <a:r>
              <a:rPr lang="zh-CN" altLang="en-US" sz="1600" dirty="0" smtClean="0">
                <a:latin typeface="微软雅黑" panose="020B0503020204020204" pitchFamily="34" charset="-122"/>
                <a:ea typeface="微软雅黑" panose="020B0503020204020204" pitchFamily="34" charset="-122"/>
              </a:rPr>
              <a:t>的单个标的的权利仓和总持仓最大数量。</a:t>
            </a:r>
            <a:endParaRPr lang="en-US" altLang="zh-CN" sz="1600" dirty="0">
              <a:latin typeface="微软雅黑" panose="020B0503020204020204" pitchFamily="34" charset="-122"/>
              <a:ea typeface="微软雅黑" panose="020B0503020204020204" pitchFamily="34" charset="-122"/>
            </a:endParaRPr>
          </a:p>
          <a:p>
            <a:pPr marL="904875" indent="-457200">
              <a:lnSpc>
                <a:spcPct val="150000"/>
              </a:lnSpc>
              <a:buFont typeface="Wingdings" panose="05000000000000000000" pitchFamily="2" charset="2"/>
              <a:buChar char="Ø"/>
            </a:pPr>
            <a:r>
              <a:rPr lang="zh-CN" altLang="en-US" sz="1600" dirty="0" smtClean="0">
                <a:solidFill>
                  <a:srgbClr val="000000"/>
                </a:solidFill>
                <a:latin typeface="微软雅黑" panose="020B0503020204020204" pitchFamily="34" charset="-122"/>
                <a:ea typeface="微软雅黑" panose="020B0503020204020204" pitchFamily="34" charset="-122"/>
              </a:rPr>
              <a:t>交易</a:t>
            </a:r>
            <a:r>
              <a:rPr lang="zh-CN" altLang="en-US" sz="1600" dirty="0">
                <a:solidFill>
                  <a:srgbClr val="000000"/>
                </a:solidFill>
                <a:latin typeface="微软雅黑" panose="020B0503020204020204" pitchFamily="34" charset="-122"/>
                <a:ea typeface="微软雅黑" panose="020B0503020204020204" pitchFamily="34" charset="-122"/>
              </a:rPr>
              <a:t>系统对交易参与人设置总的持仓限制</a:t>
            </a:r>
            <a:r>
              <a:rPr lang="zh-CN" altLang="en-US" sz="1600" dirty="0" smtClean="0">
                <a:solidFill>
                  <a:srgbClr val="000000"/>
                </a:solidFill>
                <a:latin typeface="微软雅黑" panose="020B0503020204020204" pitchFamily="34" charset="-122"/>
                <a:ea typeface="微软雅黑" panose="020B0503020204020204" pitchFamily="34" charset="-122"/>
              </a:rPr>
              <a:t>，期权经营机构的交易</a:t>
            </a:r>
            <a:r>
              <a:rPr lang="zh-CN" altLang="en-US" sz="1600" dirty="0">
                <a:solidFill>
                  <a:srgbClr val="000000"/>
                </a:solidFill>
                <a:latin typeface="微软雅黑" panose="020B0503020204020204" pitchFamily="34" charset="-122"/>
                <a:ea typeface="微软雅黑" panose="020B0503020204020204" pitchFamily="34" charset="-122"/>
              </a:rPr>
              <a:t>系统对客户进行前端控制</a:t>
            </a:r>
            <a:r>
              <a:rPr lang="zh-CN" altLang="en-US" sz="1600" dirty="0" smtClean="0">
                <a:solidFill>
                  <a:srgbClr val="000000"/>
                </a:solidFill>
                <a:latin typeface="微软雅黑" panose="020B0503020204020204" pitchFamily="34" charset="-122"/>
                <a:ea typeface="微软雅黑" panose="020B0503020204020204" pitchFamily="34" charset="-122"/>
              </a:rPr>
              <a:t>。</a:t>
            </a:r>
            <a:endParaRPr lang="en-US" altLang="zh-CN" sz="1600" dirty="0" smtClean="0">
              <a:solidFill>
                <a:srgbClr val="000000"/>
              </a:solidFill>
              <a:latin typeface="微软雅黑" panose="020B0503020204020204" pitchFamily="34" charset="-122"/>
              <a:ea typeface="微软雅黑" panose="020B0503020204020204" pitchFamily="34" charset="-122"/>
            </a:endParaRPr>
          </a:p>
          <a:p>
            <a:pPr marL="904875" indent="-457200">
              <a:lnSpc>
                <a:spcPct val="150000"/>
              </a:lnSpc>
              <a:buFont typeface="Wingdings" panose="05000000000000000000" pitchFamily="2" charset="2"/>
              <a:buChar char="Ø"/>
            </a:pPr>
            <a:r>
              <a:rPr lang="zh-CN" altLang="en-US" sz="1600" dirty="0" smtClean="0">
                <a:solidFill>
                  <a:srgbClr val="000000"/>
                </a:solidFill>
                <a:latin typeface="微软雅黑" panose="020B0503020204020204" pitchFamily="34" charset="-122"/>
                <a:ea typeface="微软雅黑" panose="020B0503020204020204" pitchFamily="34" charset="-122"/>
              </a:rPr>
              <a:t>限制投资者同一标的单日买入开仓数量。</a:t>
            </a:r>
            <a:endParaRPr lang="en-US" altLang="zh-CN" sz="1600" dirty="0">
              <a:solidFill>
                <a:srgbClr val="000000"/>
              </a:solidFill>
              <a:latin typeface="微软雅黑" panose="020B0503020204020204" pitchFamily="34" charset="-122"/>
              <a:ea typeface="微软雅黑" panose="020B0503020204020204" pitchFamily="34" charset="-122"/>
            </a:endParaRPr>
          </a:p>
          <a:p>
            <a:pPr marL="904875" indent="-457200">
              <a:lnSpc>
                <a:spcPct val="150000"/>
              </a:lnSpc>
              <a:buFont typeface="Wingdings" panose="05000000000000000000" pitchFamily="2" charset="2"/>
              <a:buChar char="Ø"/>
            </a:pPr>
            <a:endParaRPr lang="en-US" altLang="zh-CN" sz="1600" dirty="0">
              <a:solidFill>
                <a:srgbClr val="000000"/>
              </a:solidFill>
              <a:latin typeface="微软雅黑" panose="020B0503020204020204" pitchFamily="34" charset="-122"/>
              <a:ea typeface="微软雅黑" panose="020B0503020204020204" pitchFamily="34" charset="-122"/>
            </a:endParaRPr>
          </a:p>
          <a:p>
            <a:pPr marL="904875" indent="-457200">
              <a:lnSpc>
                <a:spcPct val="150000"/>
              </a:lnSpc>
              <a:buFont typeface="Wingdings" panose="05000000000000000000" pitchFamily="2" charset="2"/>
              <a:buChar char="Ø"/>
            </a:pPr>
            <a:endParaRPr lang="en-US" altLang="zh-CN" sz="1600" dirty="0">
              <a:solidFill>
                <a:srgbClr val="000000"/>
              </a:solidFill>
              <a:latin typeface="微软雅黑" panose="020B0503020204020204" pitchFamily="34" charset="-122"/>
              <a:ea typeface="微软雅黑" panose="020B0503020204020204" pitchFamily="34" charset="-122"/>
            </a:endParaRPr>
          </a:p>
          <a:p>
            <a:pPr marL="904875" indent="-457200">
              <a:lnSpc>
                <a:spcPct val="150000"/>
              </a:lnSpc>
              <a:buFont typeface="Wingdings" panose="05000000000000000000" pitchFamily="2" charset="2"/>
              <a:buChar char="Ø"/>
            </a:pPr>
            <a:endParaRPr lang="en-US" altLang="zh-CN" sz="1600" dirty="0">
              <a:solidFill>
                <a:srgbClr val="000000"/>
              </a:solidFill>
              <a:latin typeface="微软雅黑" panose="020B0503020204020204" pitchFamily="34" charset="-122"/>
              <a:ea typeface="微软雅黑" panose="020B0503020204020204" pitchFamily="34" charset="-122"/>
            </a:endParaRPr>
          </a:p>
          <a:p>
            <a:pPr marL="904875" indent="-457200">
              <a:lnSpc>
                <a:spcPct val="150000"/>
              </a:lnSpc>
              <a:buFont typeface="Wingdings" panose="05000000000000000000" pitchFamily="2" charset="2"/>
              <a:buChar char="Ø"/>
            </a:pPr>
            <a:endParaRPr lang="en-US" altLang="zh-CN" sz="1600" dirty="0">
              <a:solidFill>
                <a:srgbClr val="000000"/>
              </a:solidFill>
              <a:latin typeface="微软雅黑" panose="020B0503020204020204" pitchFamily="34" charset="-122"/>
              <a:ea typeface="微软雅黑" panose="020B0503020204020204" pitchFamily="34" charset="-122"/>
            </a:endParaRPr>
          </a:p>
        </p:txBody>
      </p:sp>
      <p:sp>
        <p:nvSpPr>
          <p:cNvPr id="1029" name="TextBox 5"/>
          <p:cNvSpPr txBox="1">
            <a:spLocks noChangeArrowheads="1"/>
          </p:cNvSpPr>
          <p:nvPr/>
        </p:nvSpPr>
        <p:spPr bwMode="auto">
          <a:xfrm>
            <a:off x="3143240" y="357188"/>
            <a:ext cx="5857885" cy="523875"/>
          </a:xfrm>
          <a:prstGeom prst="rect">
            <a:avLst/>
          </a:prstGeom>
          <a:noFill/>
          <a:ln w="9525">
            <a:noFill/>
            <a:miter lim="800000"/>
          </a:ln>
        </p:spPr>
        <p:txBody>
          <a:bodyPr wrap="square">
            <a:spAutoFit/>
          </a:bodyPr>
          <a:lstStyle/>
          <a:p>
            <a:r>
              <a:rPr lang="zh-CN" altLang="en-US" sz="2800" b="1" dirty="0">
                <a:latin typeface="微软雅黑" panose="020B0503020204020204" pitchFamily="34" charset="-122"/>
                <a:ea typeface="微软雅黑" panose="020B0503020204020204" pitchFamily="34" charset="-122"/>
              </a:rPr>
              <a:t>四、风控制度：限仓、限购（</a:t>
            </a:r>
            <a:r>
              <a:rPr lang="en-US" altLang="zh-CN" sz="2800" b="1" dirty="0">
                <a:latin typeface="微软雅黑" panose="020B0503020204020204" pitchFamily="34" charset="-122"/>
                <a:ea typeface="微软雅黑" panose="020B0503020204020204" pitchFamily="34" charset="-122"/>
              </a:rPr>
              <a:t>1</a:t>
            </a:r>
            <a:r>
              <a:rPr lang="zh-CN" altLang="en-US" sz="2800" b="1" dirty="0">
                <a:latin typeface="微软雅黑" panose="020B0503020204020204" pitchFamily="34" charset="-122"/>
                <a:ea typeface="微软雅黑" panose="020B0503020204020204" pitchFamily="34" charset="-122"/>
              </a:rPr>
              <a:t>）</a:t>
            </a:r>
            <a:endParaRPr lang="zh-CN" altLang="en-US" sz="2800" b="1" dirty="0">
              <a:latin typeface="微软雅黑" panose="020B0503020204020204" pitchFamily="34" charset="-122"/>
              <a:ea typeface="微软雅黑" panose="020B0503020204020204" pitchFamily="34" charset="-122"/>
            </a:endParaRPr>
          </a:p>
        </p:txBody>
      </p:sp>
    </p:spTree>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10" name="灯片编号占位符 1"/>
          <p:cNvSpPr>
            <a:spLocks noGrp="1"/>
          </p:cNvSpPr>
          <p:nvPr>
            <p:ph type="sldNum" sz="quarter" idx="12"/>
          </p:nvPr>
        </p:nvSpPr>
        <p:spPr bwMode="auto">
          <a:ln>
            <a:miter lim="800000"/>
          </a:ln>
        </p:spPr>
        <p:txBody>
          <a:bodyPr vert="horz" wrap="square" lIns="91440" tIns="45720" rIns="91440" bIns="45720" numCol="1" anchor="t" anchorCtr="0" compatLnSpc="1"/>
          <a:lstStyle/>
          <a:p>
            <a:pPr fontAlgn="base">
              <a:spcBef>
                <a:spcPct val="0"/>
              </a:spcBef>
              <a:spcAft>
                <a:spcPct val="0"/>
              </a:spcAft>
              <a:defRPr/>
            </a:pPr>
            <a:fld id="{17725D36-8D14-40A2-946B-BC4C2A400C5B}" type="slidenum">
              <a:rPr lang="zh-CN" altLang="en-US" smtClean="0"/>
            </a:fld>
            <a:endParaRPr lang="zh-CN" altLang="en-US" smtClean="0"/>
          </a:p>
        </p:txBody>
      </p:sp>
      <p:sp>
        <p:nvSpPr>
          <p:cNvPr id="54275" name="矩形 4"/>
          <p:cNvSpPr>
            <a:spLocks noChangeArrowheads="1"/>
          </p:cNvSpPr>
          <p:nvPr/>
        </p:nvSpPr>
        <p:spPr bwMode="auto">
          <a:xfrm>
            <a:off x="406400" y="1196975"/>
            <a:ext cx="7981950" cy="5029200"/>
          </a:xfrm>
          <a:prstGeom prst="rect">
            <a:avLst/>
          </a:prstGeom>
          <a:noFill/>
          <a:ln w="9525">
            <a:noFill/>
            <a:miter lim="800000"/>
          </a:ln>
        </p:spPr>
        <p:txBody>
          <a:bodyPr>
            <a:spAutoFit/>
          </a:bodyPr>
          <a:lstStyle/>
          <a:p>
            <a:pPr marL="904875" indent="-457200">
              <a:lnSpc>
                <a:spcPct val="150000"/>
              </a:lnSpc>
              <a:defRPr/>
            </a:pPr>
            <a:r>
              <a:rPr lang="zh-CN" altLang="en-US" sz="2400" b="1" dirty="0">
                <a:solidFill>
                  <a:srgbClr val="000000"/>
                </a:solidFill>
                <a:latin typeface="微软雅黑" panose="020B0503020204020204" pitchFamily="34" charset="-122"/>
                <a:ea typeface="微软雅黑" panose="020B0503020204020204" pitchFamily="34" charset="-122"/>
              </a:rPr>
              <a:t>限仓</a:t>
            </a:r>
            <a:endParaRPr lang="en-US" altLang="zh-CN" sz="2400" b="1" dirty="0">
              <a:solidFill>
                <a:srgbClr val="000000"/>
              </a:solidFill>
              <a:latin typeface="微软雅黑" panose="020B0503020204020204" pitchFamily="34" charset="-122"/>
              <a:ea typeface="微软雅黑" panose="020B0503020204020204" pitchFamily="34" charset="-122"/>
            </a:endParaRPr>
          </a:p>
          <a:p>
            <a:pPr marL="342900" indent="-342900">
              <a:lnSpc>
                <a:spcPct val="150000"/>
              </a:lnSpc>
              <a:defRPr/>
            </a:pPr>
            <a:endParaRPr lang="en-US" altLang="zh-CN" sz="1100" dirty="0">
              <a:solidFill>
                <a:srgbClr val="000000"/>
              </a:solidFill>
              <a:latin typeface="楷体_GB2312" pitchFamily="49" charset="-122"/>
              <a:ea typeface="楷体_GB2312" pitchFamily="49" charset="-122"/>
            </a:endParaRPr>
          </a:p>
          <a:p>
            <a:pPr marL="342900" indent="-342900">
              <a:lnSpc>
                <a:spcPct val="150000"/>
              </a:lnSpc>
              <a:buFont typeface="Wingdings" panose="05000000000000000000" pitchFamily="2" charset="2"/>
              <a:buChar char="Ø"/>
              <a:defRPr/>
            </a:pPr>
            <a:endParaRPr lang="en-US" altLang="zh-CN" sz="1600" dirty="0">
              <a:solidFill>
                <a:srgbClr val="000000"/>
              </a:solidFill>
              <a:latin typeface="微软雅黑" panose="020B0503020204020204" pitchFamily="34" charset="-122"/>
              <a:ea typeface="微软雅黑" panose="020B0503020204020204" pitchFamily="34" charset="-122"/>
            </a:endParaRPr>
          </a:p>
          <a:p>
            <a:pPr marL="342900" indent="-342900">
              <a:lnSpc>
                <a:spcPct val="150000"/>
              </a:lnSpc>
              <a:buFont typeface="Wingdings" panose="05000000000000000000" pitchFamily="2" charset="2"/>
              <a:buChar char="Ø"/>
              <a:defRPr/>
            </a:pPr>
            <a:endParaRPr lang="en-US" altLang="zh-CN" sz="1600" dirty="0">
              <a:solidFill>
                <a:srgbClr val="000000"/>
              </a:solidFill>
              <a:latin typeface="微软雅黑" panose="020B0503020204020204" pitchFamily="34" charset="-122"/>
              <a:ea typeface="微软雅黑" panose="020B0503020204020204" pitchFamily="34" charset="-122"/>
            </a:endParaRPr>
          </a:p>
          <a:p>
            <a:pPr marL="342900" indent="-342900">
              <a:lnSpc>
                <a:spcPct val="150000"/>
              </a:lnSpc>
              <a:buFont typeface="Wingdings" panose="05000000000000000000" pitchFamily="2" charset="2"/>
              <a:buChar char="Ø"/>
              <a:defRPr/>
            </a:pPr>
            <a:endParaRPr lang="en-US" altLang="zh-CN" sz="1600" dirty="0">
              <a:solidFill>
                <a:srgbClr val="000000"/>
              </a:solidFill>
              <a:latin typeface="微软雅黑" panose="020B0503020204020204" pitchFamily="34" charset="-122"/>
              <a:ea typeface="微软雅黑" panose="020B0503020204020204" pitchFamily="34" charset="-122"/>
            </a:endParaRPr>
          </a:p>
          <a:p>
            <a:pPr marL="342900" indent="-342900">
              <a:lnSpc>
                <a:spcPct val="120000"/>
              </a:lnSpc>
              <a:spcBef>
                <a:spcPts val="1200"/>
              </a:spcBef>
              <a:buFont typeface="Wingdings" panose="05000000000000000000" pitchFamily="2" charset="2"/>
              <a:buChar char="Ø"/>
              <a:defRPr/>
            </a:pPr>
            <a:endParaRPr lang="en-US" altLang="zh-CN" sz="1600" dirty="0">
              <a:solidFill>
                <a:srgbClr val="000000"/>
              </a:solidFill>
              <a:latin typeface="楷体_GB2312" pitchFamily="49" charset="-122"/>
              <a:ea typeface="楷体_GB2312" pitchFamily="49" charset="-122"/>
            </a:endParaRPr>
          </a:p>
          <a:p>
            <a:pPr marL="342900" indent="-342900">
              <a:lnSpc>
                <a:spcPct val="120000"/>
              </a:lnSpc>
              <a:spcBef>
                <a:spcPts val="1200"/>
              </a:spcBef>
              <a:buFont typeface="Wingdings" panose="05000000000000000000" pitchFamily="2" charset="2"/>
              <a:buChar char="Ø"/>
              <a:defRPr/>
            </a:pPr>
            <a:endParaRPr lang="en-US" altLang="zh-CN" sz="1600" dirty="0">
              <a:solidFill>
                <a:srgbClr val="000000"/>
              </a:solidFill>
              <a:latin typeface="楷体_GB2312" pitchFamily="49" charset="-122"/>
              <a:ea typeface="楷体_GB2312" pitchFamily="49" charset="-122"/>
            </a:endParaRPr>
          </a:p>
          <a:p>
            <a:pPr marL="342900" indent="-342900">
              <a:lnSpc>
                <a:spcPct val="120000"/>
              </a:lnSpc>
              <a:spcBef>
                <a:spcPts val="1200"/>
              </a:spcBef>
              <a:buFont typeface="Wingdings" panose="05000000000000000000" pitchFamily="2" charset="2"/>
              <a:buChar char="Ø"/>
              <a:defRPr/>
            </a:pPr>
            <a:endParaRPr lang="en-US" altLang="zh-CN" sz="1600" dirty="0">
              <a:solidFill>
                <a:srgbClr val="000000"/>
              </a:solidFill>
              <a:latin typeface="楷体_GB2312" pitchFamily="49" charset="-122"/>
              <a:ea typeface="楷体_GB2312" pitchFamily="49" charset="-122"/>
            </a:endParaRPr>
          </a:p>
          <a:p>
            <a:pPr marL="342900" indent="-342900">
              <a:lnSpc>
                <a:spcPct val="120000"/>
              </a:lnSpc>
              <a:spcBef>
                <a:spcPts val="1200"/>
              </a:spcBef>
              <a:buFont typeface="Wingdings" panose="05000000000000000000" pitchFamily="2" charset="2"/>
              <a:buChar char="Ø"/>
              <a:defRPr/>
            </a:pPr>
            <a:endParaRPr lang="en-US" altLang="zh-CN" sz="1600" dirty="0">
              <a:solidFill>
                <a:srgbClr val="000000"/>
              </a:solidFill>
              <a:latin typeface="楷体_GB2312" pitchFamily="49" charset="-122"/>
              <a:ea typeface="楷体_GB2312" pitchFamily="49" charset="-122"/>
            </a:endParaRPr>
          </a:p>
          <a:p>
            <a:pPr marL="904875" indent="-457200">
              <a:lnSpc>
                <a:spcPct val="150000"/>
              </a:lnSpc>
              <a:buFont typeface="Wingdings" panose="05000000000000000000" pitchFamily="2" charset="2"/>
              <a:buChar char="Ø"/>
              <a:defRPr/>
            </a:pPr>
            <a:endParaRPr lang="en-US" altLang="zh-CN" sz="1600" dirty="0">
              <a:solidFill>
                <a:srgbClr val="000000"/>
              </a:solidFill>
              <a:latin typeface="微软雅黑" panose="020B0503020204020204" pitchFamily="34" charset="-122"/>
              <a:ea typeface="微软雅黑" panose="020B0503020204020204" pitchFamily="34" charset="-122"/>
            </a:endParaRPr>
          </a:p>
          <a:p>
            <a:pPr marL="904875" indent="-457200">
              <a:lnSpc>
                <a:spcPct val="150000"/>
              </a:lnSpc>
              <a:buFont typeface="Wingdings" panose="05000000000000000000" pitchFamily="2" charset="2"/>
              <a:buChar char="Ø"/>
              <a:defRPr/>
            </a:pPr>
            <a:endParaRPr lang="en-US" altLang="zh-CN" sz="1600" dirty="0">
              <a:solidFill>
                <a:srgbClr val="000000"/>
              </a:solidFill>
              <a:latin typeface="微软雅黑" panose="020B0503020204020204" pitchFamily="34" charset="-122"/>
              <a:ea typeface="微软雅黑" panose="020B0503020204020204" pitchFamily="34" charset="-122"/>
            </a:endParaRPr>
          </a:p>
          <a:p>
            <a:pPr marL="904875" indent="-457200">
              <a:lnSpc>
                <a:spcPct val="150000"/>
              </a:lnSpc>
              <a:buFont typeface="Wingdings" panose="05000000000000000000" pitchFamily="2" charset="2"/>
              <a:buChar char="Ø"/>
              <a:defRPr/>
            </a:pPr>
            <a:endParaRPr lang="en-US" altLang="zh-CN" sz="1600" dirty="0">
              <a:solidFill>
                <a:srgbClr val="000000"/>
              </a:solidFill>
              <a:latin typeface="微软雅黑" panose="020B0503020204020204" pitchFamily="34" charset="-122"/>
              <a:ea typeface="微软雅黑" panose="020B0503020204020204" pitchFamily="34" charset="-122"/>
            </a:endParaRPr>
          </a:p>
        </p:txBody>
      </p:sp>
      <p:sp>
        <p:nvSpPr>
          <p:cNvPr id="2053" name="TextBox 5"/>
          <p:cNvSpPr txBox="1">
            <a:spLocks noChangeArrowheads="1"/>
          </p:cNvSpPr>
          <p:nvPr/>
        </p:nvSpPr>
        <p:spPr bwMode="auto">
          <a:xfrm>
            <a:off x="3500430" y="357188"/>
            <a:ext cx="5500695" cy="523875"/>
          </a:xfrm>
          <a:prstGeom prst="rect">
            <a:avLst/>
          </a:prstGeom>
          <a:noFill/>
          <a:ln w="9525">
            <a:noFill/>
            <a:miter lim="800000"/>
          </a:ln>
        </p:spPr>
        <p:txBody>
          <a:bodyPr wrap="square">
            <a:spAutoFit/>
          </a:bodyPr>
          <a:lstStyle/>
          <a:p>
            <a:r>
              <a:rPr lang="zh-CN" altLang="en-US" sz="2800" b="1" dirty="0">
                <a:latin typeface="微软雅黑" panose="020B0503020204020204" pitchFamily="34" charset="-122"/>
                <a:ea typeface="微软雅黑" panose="020B0503020204020204" pitchFamily="34" charset="-122"/>
              </a:rPr>
              <a:t>四、风控制度：限仓、限购（</a:t>
            </a:r>
            <a:r>
              <a:rPr lang="en-US" altLang="zh-CN" sz="2800" b="1" dirty="0">
                <a:latin typeface="微软雅黑" panose="020B0503020204020204" pitchFamily="34" charset="-122"/>
                <a:ea typeface="微软雅黑" panose="020B0503020204020204" pitchFamily="34" charset="-122"/>
              </a:rPr>
              <a:t>2</a:t>
            </a:r>
            <a:r>
              <a:rPr lang="zh-CN" altLang="en-US" sz="2800" b="1" dirty="0">
                <a:latin typeface="微软雅黑" panose="020B0503020204020204" pitchFamily="34" charset="-122"/>
                <a:ea typeface="微软雅黑" panose="020B0503020204020204" pitchFamily="34" charset="-122"/>
              </a:rPr>
              <a:t>）</a:t>
            </a:r>
            <a:endParaRPr lang="zh-CN" altLang="en-US" sz="2800" b="1" dirty="0">
              <a:latin typeface="微软雅黑" panose="020B0503020204020204" pitchFamily="34" charset="-122"/>
              <a:ea typeface="微软雅黑" panose="020B0503020204020204" pitchFamily="34" charset="-122"/>
            </a:endParaRPr>
          </a:p>
        </p:txBody>
      </p:sp>
      <p:graphicFrame>
        <p:nvGraphicFramePr>
          <p:cNvPr id="2050" name="Object 7"/>
          <p:cNvGraphicFramePr>
            <a:graphicFrameLocks noChangeAspect="1"/>
          </p:cNvGraphicFramePr>
          <p:nvPr/>
        </p:nvGraphicFramePr>
        <p:xfrm>
          <a:off x="715963" y="1789113"/>
          <a:ext cx="6459537" cy="3825875"/>
        </p:xfrm>
        <a:graphic>
          <a:graphicData uri="http://schemas.openxmlformats.org/presentationml/2006/ole">
            <mc:AlternateContent xmlns:mc="http://schemas.openxmlformats.org/markup-compatibility/2006">
              <mc:Choice xmlns:v="urn:schemas-microsoft-com:vml" Requires="v">
                <p:oleObj spid="_x0000_s1025" name="文档" r:id="rId1" imgW="6198235" imgH="3671570" progId="Word.Document.12">
                  <p:embed/>
                </p:oleObj>
              </mc:Choice>
              <mc:Fallback>
                <p:oleObj name="文档" r:id="rId1" imgW="6198235" imgH="3671570" progId="Word.Document.12">
                  <p:embed/>
                  <p:pic>
                    <p:nvPicPr>
                      <p:cNvPr id="0" name="Object 7"/>
                      <p:cNvPicPr>
                        <a:picLocks noChangeAspect="1"/>
                      </p:cNvPicPr>
                      <p:nvPr/>
                    </p:nvPicPr>
                    <p:blipFill>
                      <a:blip r:embed="rId2"/>
                      <a:stretch>
                        <a:fillRect/>
                      </a:stretch>
                    </p:blipFill>
                    <p:spPr>
                      <a:xfrm>
                        <a:off x="715963" y="1789113"/>
                        <a:ext cx="6459537" cy="3825875"/>
                      </a:xfrm>
                      <a:prstGeom prst="rect">
                        <a:avLst/>
                      </a:prstGeom>
                      <a:noFill/>
                      <a:ln w="9525">
                        <a:noFill/>
                      </a:ln>
                    </p:spPr>
                  </p:pic>
                </p:oleObj>
              </mc:Fallback>
            </mc:AlternateContent>
          </a:graphicData>
        </a:graphic>
      </p:graphicFrame>
    </p:spTree>
  </p:cSld>
  <p:clrMapOvr>
    <a:masterClrMapping/>
  </p:clrMapOvr>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034" name="灯片编号占位符 1"/>
          <p:cNvSpPr>
            <a:spLocks noGrp="1"/>
          </p:cNvSpPr>
          <p:nvPr>
            <p:ph type="sldNum" sz="quarter" idx="12"/>
          </p:nvPr>
        </p:nvSpPr>
        <p:spPr bwMode="auto">
          <a:ln>
            <a:miter lim="800000"/>
          </a:ln>
        </p:spPr>
        <p:txBody>
          <a:bodyPr vert="horz" wrap="square" lIns="91440" tIns="45720" rIns="91440" bIns="45720" numCol="1" anchor="t" anchorCtr="0" compatLnSpc="1"/>
          <a:lstStyle/>
          <a:p>
            <a:pPr fontAlgn="base">
              <a:spcBef>
                <a:spcPct val="0"/>
              </a:spcBef>
              <a:spcAft>
                <a:spcPct val="0"/>
              </a:spcAft>
              <a:defRPr/>
            </a:pPr>
            <a:fld id="{698D7AA4-BC77-4F05-B4A8-903F8E7686D4}" type="slidenum">
              <a:rPr lang="zh-CN" altLang="en-US" smtClean="0"/>
            </a:fld>
            <a:endParaRPr lang="zh-CN" altLang="en-US" smtClean="0"/>
          </a:p>
        </p:txBody>
      </p:sp>
      <p:sp>
        <p:nvSpPr>
          <p:cNvPr id="41987" name="矩形 3"/>
          <p:cNvSpPr>
            <a:spLocks noChangeArrowheads="1"/>
          </p:cNvSpPr>
          <p:nvPr/>
        </p:nvSpPr>
        <p:spPr bwMode="auto">
          <a:xfrm>
            <a:off x="868363" y="1758950"/>
            <a:ext cx="6858000" cy="2170113"/>
          </a:xfrm>
          <a:prstGeom prst="rect">
            <a:avLst/>
          </a:prstGeom>
          <a:noFill/>
          <a:ln w="9525">
            <a:noFill/>
            <a:miter lim="800000"/>
          </a:ln>
        </p:spPr>
        <p:txBody>
          <a:bodyPr>
            <a:spAutoFit/>
          </a:bodyPr>
          <a:lstStyle/>
          <a:p>
            <a:pPr marL="357505" indent="-357505">
              <a:lnSpc>
                <a:spcPct val="150000"/>
              </a:lnSpc>
              <a:buFont typeface="Wingdings" panose="05000000000000000000" pitchFamily="2" charset="2"/>
              <a:buChar char="Ø"/>
            </a:pPr>
            <a:r>
              <a:rPr lang="zh-CN" altLang="en-US" dirty="0">
                <a:latin typeface="微软雅黑" panose="020B0503020204020204" pitchFamily="34" charset="-122"/>
                <a:ea typeface="微软雅黑" panose="020B0503020204020204" pitchFamily="34" charset="-122"/>
              </a:rPr>
              <a:t>规定个人投资者买入期权开仓的资金规模不得超过其在证券账户资产的一定比例。</a:t>
            </a:r>
            <a:endParaRPr lang="en-US" altLang="zh-CN" dirty="0">
              <a:latin typeface="微软雅黑" panose="020B0503020204020204" pitchFamily="34" charset="-122"/>
              <a:ea typeface="微软雅黑" panose="020B0503020204020204" pitchFamily="34" charset="-122"/>
            </a:endParaRPr>
          </a:p>
          <a:p>
            <a:pPr marL="357505" indent="-357505">
              <a:lnSpc>
                <a:spcPct val="150000"/>
              </a:lnSpc>
              <a:buFont typeface="Wingdings" panose="05000000000000000000" pitchFamily="2" charset="2"/>
              <a:buChar char="Ø"/>
            </a:pPr>
            <a:r>
              <a:rPr lang="zh-CN" altLang="en-US" dirty="0">
                <a:latin typeface="微软雅黑" panose="020B0503020204020204" pitchFamily="34" charset="-122"/>
                <a:ea typeface="微软雅黑" panose="020B0503020204020204" pitchFamily="34" charset="-122"/>
              </a:rPr>
              <a:t>客户</a:t>
            </a:r>
            <a:r>
              <a:rPr lang="zh-CN" altLang="en-US" dirty="0" smtClean="0">
                <a:latin typeface="微软雅黑" panose="020B0503020204020204" pitchFamily="34" charset="-122"/>
                <a:ea typeface="微软雅黑" panose="020B0503020204020204" pitchFamily="34" charset="-122"/>
              </a:rPr>
              <a:t>在期权经营机构托管</a:t>
            </a:r>
            <a:r>
              <a:rPr lang="zh-CN" altLang="en-US" dirty="0">
                <a:latin typeface="微软雅黑" panose="020B0503020204020204" pitchFamily="34" charset="-122"/>
                <a:ea typeface="微软雅黑" panose="020B0503020204020204" pitchFamily="34" charset="-122"/>
              </a:rPr>
              <a:t>的净资产的</a:t>
            </a:r>
            <a:r>
              <a:rPr lang="en-US" altLang="zh-CN" dirty="0">
                <a:latin typeface="微软雅黑" panose="020B0503020204020204" pitchFamily="34" charset="-122"/>
                <a:ea typeface="微软雅黑" panose="020B0503020204020204" pitchFamily="34" charset="-122"/>
              </a:rPr>
              <a:t>10%</a:t>
            </a:r>
            <a:r>
              <a:rPr lang="zh-CN" altLang="en-US" dirty="0">
                <a:latin typeface="微软雅黑" panose="020B0503020204020204" pitchFamily="34" charset="-122"/>
                <a:ea typeface="微软雅黑" panose="020B0503020204020204" pitchFamily="34" charset="-122"/>
              </a:rPr>
              <a:t>，或者前</a:t>
            </a:r>
            <a:r>
              <a:rPr lang="en-US" altLang="zh-CN" dirty="0">
                <a:latin typeface="微软雅黑" panose="020B0503020204020204" pitchFamily="34" charset="-122"/>
                <a:ea typeface="微软雅黑" panose="020B0503020204020204" pitchFamily="34" charset="-122"/>
              </a:rPr>
              <a:t>6</a:t>
            </a:r>
            <a:r>
              <a:rPr lang="zh-CN" altLang="en-US" dirty="0">
                <a:latin typeface="微软雅黑" panose="020B0503020204020204" pitchFamily="34" charset="-122"/>
                <a:ea typeface="微软雅黑" panose="020B0503020204020204" pitchFamily="34" charset="-122"/>
              </a:rPr>
              <a:t>个月日均持有沪市市值的</a:t>
            </a:r>
            <a:r>
              <a:rPr lang="en-US" altLang="zh-CN" dirty="0">
                <a:latin typeface="微软雅黑" panose="020B0503020204020204" pitchFamily="34" charset="-122"/>
                <a:ea typeface="微软雅黑" panose="020B0503020204020204" pitchFamily="34" charset="-122"/>
              </a:rPr>
              <a:t>20%</a:t>
            </a:r>
            <a:r>
              <a:rPr lang="zh-CN" altLang="en-US" dirty="0">
                <a:latin typeface="微软雅黑" panose="020B0503020204020204" pitchFamily="34" charset="-122"/>
                <a:ea typeface="微软雅黑" panose="020B0503020204020204" pitchFamily="34" charset="-122"/>
              </a:rPr>
              <a:t>。</a:t>
            </a:r>
            <a:endParaRPr lang="en-US" altLang="zh-CN" dirty="0">
              <a:latin typeface="微软雅黑" panose="020B0503020204020204" pitchFamily="34" charset="-122"/>
              <a:ea typeface="微软雅黑" panose="020B0503020204020204" pitchFamily="34" charset="-122"/>
            </a:endParaRPr>
          </a:p>
          <a:p>
            <a:pPr marL="357505" indent="-357505">
              <a:lnSpc>
                <a:spcPct val="150000"/>
              </a:lnSpc>
              <a:buFont typeface="Wingdings" panose="05000000000000000000" pitchFamily="2" charset="2"/>
              <a:buChar char="Ø"/>
            </a:pPr>
            <a:r>
              <a:rPr lang="zh-CN" altLang="en-US" dirty="0">
                <a:latin typeface="微软雅黑" panose="020B0503020204020204" pitchFamily="34" charset="-122"/>
                <a:ea typeface="微软雅黑" panose="020B0503020204020204" pitchFamily="34" charset="-122"/>
              </a:rPr>
              <a:t>买入额度</a:t>
            </a:r>
            <a:r>
              <a:rPr lang="zh-CN" altLang="en-US" dirty="0" smtClean="0">
                <a:latin typeface="微软雅黑" panose="020B0503020204020204" pitchFamily="34" charset="-122"/>
                <a:ea typeface="微软雅黑" panose="020B0503020204020204" pitchFamily="34" charset="-122"/>
              </a:rPr>
              <a:t>由期权经营机构报</a:t>
            </a:r>
            <a:r>
              <a:rPr lang="zh-CN" altLang="en-US" dirty="0">
                <a:latin typeface="微软雅黑" panose="020B0503020204020204" pitchFamily="34" charset="-122"/>
                <a:ea typeface="微软雅黑" panose="020B0503020204020204" pitchFamily="34" charset="-122"/>
              </a:rPr>
              <a:t>备，交易所事后核查。</a:t>
            </a:r>
            <a:endParaRPr lang="en-US" altLang="zh-CN" dirty="0">
              <a:latin typeface="微软雅黑" panose="020B0503020204020204" pitchFamily="34" charset="-122"/>
              <a:ea typeface="微软雅黑" panose="020B0503020204020204" pitchFamily="34" charset="-122"/>
            </a:endParaRPr>
          </a:p>
        </p:txBody>
      </p:sp>
      <p:sp>
        <p:nvSpPr>
          <p:cNvPr id="41988" name="TextBox 5"/>
          <p:cNvSpPr txBox="1">
            <a:spLocks noChangeArrowheads="1"/>
          </p:cNvSpPr>
          <p:nvPr/>
        </p:nvSpPr>
        <p:spPr bwMode="auto">
          <a:xfrm>
            <a:off x="868363" y="1193800"/>
            <a:ext cx="3560762" cy="461963"/>
          </a:xfrm>
          <a:prstGeom prst="rect">
            <a:avLst/>
          </a:prstGeom>
          <a:noFill/>
          <a:ln w="9525">
            <a:noFill/>
            <a:miter lim="800000"/>
          </a:ln>
        </p:spPr>
        <p:txBody>
          <a:bodyPr>
            <a:spAutoFit/>
          </a:bodyPr>
          <a:lstStyle/>
          <a:p>
            <a:r>
              <a:rPr lang="zh-CN" altLang="en-US" sz="2400" b="1">
                <a:latin typeface="微软雅黑" panose="020B0503020204020204" pitchFamily="34" charset="-122"/>
                <a:ea typeface="微软雅黑" panose="020B0503020204020204" pitchFamily="34" charset="-122"/>
              </a:rPr>
              <a:t>限购（针对个人投资者）</a:t>
            </a:r>
            <a:endParaRPr lang="zh-CN" altLang="en-US" sz="2400" b="1">
              <a:latin typeface="微软雅黑" panose="020B0503020204020204" pitchFamily="34" charset="-122"/>
              <a:ea typeface="微软雅黑" panose="020B0503020204020204" pitchFamily="34" charset="-122"/>
            </a:endParaRPr>
          </a:p>
        </p:txBody>
      </p:sp>
      <p:sp>
        <p:nvSpPr>
          <p:cNvPr id="41989" name="TextBox 6"/>
          <p:cNvSpPr txBox="1">
            <a:spLocks noChangeArrowheads="1"/>
          </p:cNvSpPr>
          <p:nvPr/>
        </p:nvSpPr>
        <p:spPr bwMode="auto">
          <a:xfrm>
            <a:off x="3428992" y="357188"/>
            <a:ext cx="5572133" cy="523875"/>
          </a:xfrm>
          <a:prstGeom prst="rect">
            <a:avLst/>
          </a:prstGeom>
          <a:noFill/>
          <a:ln w="9525">
            <a:noFill/>
            <a:miter lim="800000"/>
          </a:ln>
        </p:spPr>
        <p:txBody>
          <a:bodyPr wrap="square">
            <a:spAutoFit/>
          </a:bodyPr>
          <a:lstStyle/>
          <a:p>
            <a:r>
              <a:rPr lang="zh-CN" altLang="en-US" sz="2800" b="1" dirty="0">
                <a:latin typeface="微软雅黑" panose="020B0503020204020204" pitchFamily="34" charset="-122"/>
                <a:ea typeface="微软雅黑" panose="020B0503020204020204" pitchFamily="34" charset="-122"/>
              </a:rPr>
              <a:t>四、风控制度：限仓、限购（</a:t>
            </a:r>
            <a:r>
              <a:rPr lang="en-US" altLang="zh-CN" sz="2800" b="1" dirty="0">
                <a:latin typeface="微软雅黑" panose="020B0503020204020204" pitchFamily="34" charset="-122"/>
                <a:ea typeface="微软雅黑" panose="020B0503020204020204" pitchFamily="34" charset="-122"/>
              </a:rPr>
              <a:t>2</a:t>
            </a:r>
            <a:r>
              <a:rPr lang="zh-CN" altLang="en-US" sz="2800" b="1" dirty="0">
                <a:latin typeface="微软雅黑" panose="020B0503020204020204" pitchFamily="34" charset="-122"/>
                <a:ea typeface="微软雅黑" panose="020B0503020204020204" pitchFamily="34" charset="-122"/>
              </a:rPr>
              <a:t>）</a:t>
            </a:r>
            <a:endParaRPr lang="zh-CN" altLang="en-US" sz="2800" b="1" dirty="0">
              <a:latin typeface="微软雅黑" panose="020B0503020204020204" pitchFamily="34" charset="-122"/>
              <a:ea typeface="微软雅黑" panose="020B0503020204020204" pitchFamily="34" charset="-122"/>
            </a:endParaRPr>
          </a:p>
        </p:txBody>
      </p:sp>
    </p:spTree>
  </p:cSld>
  <p:clrMapOvr>
    <a:masterClrMapping/>
  </p:clrMapOvr>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02" name="灯片编号占位符 1"/>
          <p:cNvSpPr>
            <a:spLocks noGrp="1"/>
          </p:cNvSpPr>
          <p:nvPr>
            <p:ph type="sldNum" sz="quarter" idx="12"/>
          </p:nvPr>
        </p:nvSpPr>
        <p:spPr bwMode="auto">
          <a:ln>
            <a:miter lim="800000"/>
          </a:ln>
        </p:spPr>
        <p:txBody>
          <a:bodyPr vert="horz" wrap="square" lIns="91440" tIns="45720" rIns="91440" bIns="45720" numCol="1" anchor="t" anchorCtr="0" compatLnSpc="1"/>
          <a:lstStyle/>
          <a:p>
            <a:pPr fontAlgn="base">
              <a:spcBef>
                <a:spcPct val="0"/>
              </a:spcBef>
              <a:spcAft>
                <a:spcPct val="0"/>
              </a:spcAft>
              <a:defRPr/>
            </a:pPr>
            <a:fld id="{108709FA-D129-409F-88BC-EC9121C5CDFE}" type="slidenum">
              <a:rPr lang="zh-CN" altLang="en-US" smtClean="0">
                <a:latin typeface="Arial" panose="020B0604020202020204" pitchFamily="34" charset="0"/>
              </a:rPr>
            </a:fld>
            <a:endParaRPr lang="zh-CN" altLang="en-US" smtClean="0">
              <a:latin typeface="Arial" panose="020B0604020202020204" pitchFamily="34" charset="0"/>
            </a:endParaRPr>
          </a:p>
        </p:txBody>
      </p:sp>
      <p:sp>
        <p:nvSpPr>
          <p:cNvPr id="43011" name="矩形 3"/>
          <p:cNvSpPr>
            <a:spLocks noChangeArrowheads="1"/>
          </p:cNvSpPr>
          <p:nvPr/>
        </p:nvSpPr>
        <p:spPr bwMode="auto">
          <a:xfrm>
            <a:off x="911225" y="1108075"/>
            <a:ext cx="6929438" cy="2769989"/>
          </a:xfrm>
          <a:prstGeom prst="rect">
            <a:avLst/>
          </a:prstGeom>
          <a:noFill/>
          <a:ln w="9525">
            <a:noFill/>
            <a:miter lim="800000"/>
          </a:ln>
        </p:spPr>
        <p:txBody>
          <a:bodyPr>
            <a:spAutoFit/>
          </a:bodyPr>
          <a:lstStyle/>
          <a:p>
            <a:pPr marL="342900" indent="-342900">
              <a:lnSpc>
                <a:spcPct val="150000"/>
              </a:lnSpc>
            </a:pPr>
            <a:r>
              <a:rPr lang="zh-CN" altLang="en-US" sz="2400" b="1" dirty="0">
                <a:latin typeface="微软雅黑" panose="020B0503020204020204" pitchFamily="34" charset="-122"/>
                <a:ea typeface="微软雅黑" panose="020B0503020204020204" pitchFamily="34" charset="-122"/>
              </a:rPr>
              <a:t>大户报告制度</a:t>
            </a:r>
            <a:endParaRPr lang="en-US" altLang="zh-CN" sz="2400" b="1" dirty="0">
              <a:latin typeface="微软雅黑" panose="020B0503020204020204" pitchFamily="34" charset="-122"/>
              <a:ea typeface="微软雅黑" panose="020B0503020204020204" pitchFamily="34" charset="-122"/>
            </a:endParaRPr>
          </a:p>
          <a:p>
            <a:pPr marL="342900" indent="-342900">
              <a:lnSpc>
                <a:spcPct val="150000"/>
              </a:lnSpc>
            </a:pPr>
            <a:endParaRPr lang="en-US" altLang="zh-CN" sz="200" dirty="0">
              <a:solidFill>
                <a:srgbClr val="000000"/>
              </a:solidFill>
              <a:latin typeface="微软雅黑" panose="020B0503020204020204" pitchFamily="34" charset="-122"/>
              <a:ea typeface="微软雅黑" panose="020B0503020204020204" pitchFamily="34" charset="-122"/>
            </a:endParaRPr>
          </a:p>
          <a:p>
            <a:pPr marL="342900" indent="-342900">
              <a:lnSpc>
                <a:spcPct val="150000"/>
              </a:lnSpc>
              <a:buFont typeface="Wingdings" panose="05000000000000000000" pitchFamily="2" charset="2"/>
              <a:buChar char="Ø"/>
            </a:pPr>
            <a:r>
              <a:rPr lang="zh-CN" altLang="en-US" dirty="0">
                <a:solidFill>
                  <a:srgbClr val="000000"/>
                </a:solidFill>
                <a:latin typeface="微软雅黑" panose="020B0503020204020204" pitchFamily="34" charset="-122"/>
                <a:ea typeface="微软雅黑" panose="020B0503020204020204" pitchFamily="34" charset="-122"/>
              </a:rPr>
              <a:t>当结算参与人或客户对某品种合约的持仓量达到</a:t>
            </a:r>
            <a:r>
              <a:rPr lang="zh-CN" altLang="en-US" dirty="0" smtClean="0">
                <a:solidFill>
                  <a:srgbClr val="000000"/>
                </a:solidFill>
                <a:latin typeface="微软雅黑" panose="020B0503020204020204" pitchFamily="34" charset="-122"/>
                <a:ea typeface="微软雅黑" panose="020B0503020204020204" pitchFamily="34" charset="-122"/>
              </a:rPr>
              <a:t>交易所要求报告，</a:t>
            </a:r>
            <a:r>
              <a:rPr lang="zh-CN" altLang="en-US" dirty="0">
                <a:solidFill>
                  <a:srgbClr val="000000"/>
                </a:solidFill>
                <a:latin typeface="微软雅黑" panose="020B0503020204020204" pitchFamily="34" charset="-122"/>
                <a:ea typeface="微软雅黑" panose="020B0503020204020204" pitchFamily="34" charset="-122"/>
              </a:rPr>
              <a:t>交易所有权要求结算参与人或客户报告其资金情况、头寸情况、交易用途等。</a:t>
            </a:r>
            <a:endParaRPr lang="en-US" altLang="zh-CN" dirty="0">
              <a:solidFill>
                <a:srgbClr val="000000"/>
              </a:solidFill>
              <a:latin typeface="微软雅黑" panose="020B0503020204020204" pitchFamily="34" charset="-122"/>
              <a:ea typeface="微软雅黑" panose="020B0503020204020204" pitchFamily="34" charset="-122"/>
            </a:endParaRPr>
          </a:p>
          <a:p>
            <a:pPr marL="342900" indent="-342900">
              <a:lnSpc>
                <a:spcPct val="150000"/>
              </a:lnSpc>
              <a:buFont typeface="Wingdings" panose="05000000000000000000" pitchFamily="2" charset="2"/>
              <a:buChar char="Ø"/>
            </a:pPr>
            <a:r>
              <a:rPr lang="zh-CN" altLang="en-US" dirty="0">
                <a:solidFill>
                  <a:srgbClr val="000000"/>
                </a:solidFill>
                <a:latin typeface="微软雅黑" panose="020B0503020204020204" pitchFamily="34" charset="-122"/>
                <a:ea typeface="微软雅黑" panose="020B0503020204020204" pitchFamily="34" charset="-122"/>
              </a:rPr>
              <a:t>交易所根据大户报告审查大户是否有过度投机和操纵市场行为以及监控大户的交易风险情况。</a:t>
            </a:r>
            <a:endParaRPr lang="en-US" altLang="zh-CN" dirty="0">
              <a:solidFill>
                <a:srgbClr val="000000"/>
              </a:solidFill>
              <a:latin typeface="微软雅黑" panose="020B0503020204020204" pitchFamily="34" charset="-122"/>
              <a:ea typeface="微软雅黑" panose="020B0503020204020204" pitchFamily="34" charset="-122"/>
            </a:endParaRPr>
          </a:p>
        </p:txBody>
      </p:sp>
      <p:sp>
        <p:nvSpPr>
          <p:cNvPr id="43012" name="TextBox 4"/>
          <p:cNvSpPr txBox="1">
            <a:spLocks noChangeArrowheads="1"/>
          </p:cNvSpPr>
          <p:nvPr/>
        </p:nvSpPr>
        <p:spPr bwMode="auto">
          <a:xfrm>
            <a:off x="3857625" y="357188"/>
            <a:ext cx="5143500" cy="523875"/>
          </a:xfrm>
          <a:prstGeom prst="rect">
            <a:avLst/>
          </a:prstGeom>
          <a:noFill/>
          <a:ln w="9525">
            <a:noFill/>
            <a:miter lim="800000"/>
          </a:ln>
        </p:spPr>
        <p:txBody>
          <a:bodyPr>
            <a:spAutoFit/>
          </a:bodyPr>
          <a:lstStyle/>
          <a:p>
            <a:r>
              <a:rPr lang="zh-CN" altLang="en-US" sz="2800" b="1">
                <a:latin typeface="微软雅黑" panose="020B0503020204020204" pitchFamily="34" charset="-122"/>
                <a:ea typeface="微软雅黑" panose="020B0503020204020204" pitchFamily="34" charset="-122"/>
              </a:rPr>
              <a:t>四、风控制度：大户报告制度</a:t>
            </a:r>
            <a:endParaRPr lang="zh-CN" altLang="en-US" sz="2800" b="1">
              <a:latin typeface="微软雅黑" panose="020B0503020204020204" pitchFamily="34" charset="-122"/>
              <a:ea typeface="微软雅黑" panose="020B0503020204020204" pitchFamily="34" charset="-122"/>
            </a:endParaRP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058" name="灯片编号占位符 1"/>
          <p:cNvSpPr>
            <a:spLocks noGrp="1"/>
          </p:cNvSpPr>
          <p:nvPr>
            <p:ph type="sldNum" sz="quarter" idx="12"/>
          </p:nvPr>
        </p:nvSpPr>
        <p:spPr bwMode="auto">
          <a:ln>
            <a:miter lim="800000"/>
          </a:ln>
        </p:spPr>
        <p:txBody>
          <a:bodyPr vert="horz" wrap="square" lIns="91440" tIns="45720" rIns="91440" bIns="45720" numCol="1" anchor="t" anchorCtr="0" compatLnSpc="1"/>
          <a:lstStyle/>
          <a:p>
            <a:pPr fontAlgn="base">
              <a:spcBef>
                <a:spcPct val="0"/>
              </a:spcBef>
              <a:spcAft>
                <a:spcPct val="0"/>
              </a:spcAft>
              <a:defRPr/>
            </a:pPr>
            <a:fld id="{66B50F66-3BAF-4B25-9D1C-5AADD3F145B8}" type="slidenum">
              <a:rPr lang="zh-CN" altLang="en-US" smtClean="0"/>
            </a:fld>
            <a:endParaRPr lang="zh-CN" altLang="en-US" smtClean="0"/>
          </a:p>
        </p:txBody>
      </p:sp>
      <p:sp>
        <p:nvSpPr>
          <p:cNvPr id="5" name="TextBox 4"/>
          <p:cNvSpPr txBox="1"/>
          <p:nvPr/>
        </p:nvSpPr>
        <p:spPr>
          <a:xfrm>
            <a:off x="903288" y="1931988"/>
            <a:ext cx="7340600" cy="3416300"/>
          </a:xfrm>
          <a:prstGeom prst="rect">
            <a:avLst/>
          </a:prstGeom>
          <a:noFill/>
        </p:spPr>
        <p:txBody>
          <a:bodyPr>
            <a:spAutoFit/>
          </a:bodyPr>
          <a:lstStyle/>
          <a:p>
            <a:pPr marL="355600" indent="-355600" fontAlgn="auto">
              <a:lnSpc>
                <a:spcPct val="150000"/>
              </a:lnSpc>
              <a:spcBef>
                <a:spcPts val="0"/>
              </a:spcBef>
              <a:spcAft>
                <a:spcPts val="0"/>
              </a:spcAft>
              <a:buFont typeface="Wingdings" panose="05000000000000000000" pitchFamily="2" charset="2"/>
              <a:buChar char="Ø"/>
              <a:defRPr/>
            </a:pPr>
            <a:r>
              <a:rPr lang="zh-CN" altLang="en-US" dirty="0">
                <a:latin typeface="微软雅黑" panose="020B0503020204020204" pitchFamily="34" charset="-122"/>
                <a:ea typeface="微软雅黑" panose="020B0503020204020204" pitchFamily="34" charset="-122"/>
              </a:rPr>
              <a:t>任一交易日，对股票认购期权，同一标的证券相同到期月份的未平仓合约所对应的合约标的总数超过合约标的流通股本的</a:t>
            </a:r>
            <a:r>
              <a:rPr lang="en-US" dirty="0">
                <a:latin typeface="微软雅黑" panose="020B0503020204020204" pitchFamily="34" charset="-122"/>
                <a:ea typeface="微软雅黑" panose="020B0503020204020204" pitchFamily="34" charset="-122"/>
              </a:rPr>
              <a:t>30</a:t>
            </a:r>
            <a:r>
              <a:rPr lang="x-none" dirty="0">
                <a:latin typeface="微软雅黑" panose="020B0503020204020204" pitchFamily="34" charset="-122"/>
                <a:ea typeface="微软雅黑" panose="020B0503020204020204" pitchFamily="34" charset="-122"/>
              </a:rPr>
              <a:t>%</a:t>
            </a:r>
            <a:r>
              <a:rPr lang="zh-CN" altLang="en-US" dirty="0">
                <a:latin typeface="微软雅黑" panose="020B0503020204020204" pitchFamily="34" charset="-122"/>
                <a:ea typeface="微软雅黑" panose="020B0503020204020204" pitchFamily="34" charset="-122"/>
              </a:rPr>
              <a:t>（含备兑开仓持仓头寸）时，除另有规定外，本所自次一交易日起限制该类认购期权卖出开仓和买入开仓。</a:t>
            </a:r>
            <a:endParaRPr lang="en-US" altLang="zh-CN" dirty="0">
              <a:latin typeface="微软雅黑" panose="020B0503020204020204" pitchFamily="34" charset="-122"/>
              <a:ea typeface="微软雅黑" panose="020B0503020204020204" pitchFamily="34" charset="-122"/>
            </a:endParaRPr>
          </a:p>
          <a:p>
            <a:pPr marL="355600" indent="-355600" fontAlgn="auto">
              <a:lnSpc>
                <a:spcPct val="150000"/>
              </a:lnSpc>
              <a:spcBef>
                <a:spcPts val="0"/>
              </a:spcBef>
              <a:spcAft>
                <a:spcPts val="0"/>
              </a:spcAft>
              <a:buFont typeface="Wingdings" panose="05000000000000000000" pitchFamily="2" charset="2"/>
              <a:buChar char="Ø"/>
              <a:defRPr/>
            </a:pPr>
            <a:endParaRPr lang="zh-CN" altLang="en-US" dirty="0">
              <a:latin typeface="微软雅黑" panose="020B0503020204020204" pitchFamily="34" charset="-122"/>
              <a:ea typeface="微软雅黑" panose="020B0503020204020204" pitchFamily="34" charset="-122"/>
            </a:endParaRPr>
          </a:p>
          <a:p>
            <a:pPr fontAlgn="auto">
              <a:lnSpc>
                <a:spcPct val="150000"/>
              </a:lnSpc>
              <a:spcBef>
                <a:spcPts val="0"/>
              </a:spcBef>
              <a:spcAft>
                <a:spcPts val="0"/>
              </a:spcAft>
              <a:buFont typeface="Wingdings" panose="05000000000000000000" pitchFamily="2" charset="2"/>
              <a:buChar char="Ø"/>
              <a:defRPr/>
            </a:pPr>
            <a:r>
              <a:rPr lang="zh-CN" altLang="en-US" dirty="0">
                <a:latin typeface="微软雅黑" panose="020B0503020204020204" pitchFamily="34" charset="-122"/>
                <a:ea typeface="微软雅黑" panose="020B0503020204020204" pitchFamily="34" charset="-122"/>
              </a:rPr>
              <a:t>   当上述比例低于</a:t>
            </a:r>
            <a:r>
              <a:rPr lang="en-US" dirty="0">
                <a:latin typeface="微软雅黑" panose="020B0503020204020204" pitchFamily="34" charset="-122"/>
                <a:ea typeface="微软雅黑" panose="020B0503020204020204" pitchFamily="34" charset="-122"/>
              </a:rPr>
              <a:t>28%</a:t>
            </a:r>
            <a:r>
              <a:rPr lang="zh-CN" altLang="en-US" dirty="0">
                <a:latin typeface="微软雅黑" panose="020B0503020204020204" pitchFamily="34" charset="-122"/>
                <a:ea typeface="微软雅黑" panose="020B0503020204020204" pitchFamily="34" charset="-122"/>
              </a:rPr>
              <a:t>时，本所自次一交易日起解除该限制。</a:t>
            </a:r>
            <a:endParaRPr lang="en-US" altLang="zh-CN" dirty="0">
              <a:latin typeface="微软雅黑" panose="020B0503020204020204" pitchFamily="34" charset="-122"/>
              <a:ea typeface="微软雅黑" panose="020B0503020204020204" pitchFamily="34" charset="-122"/>
            </a:endParaRPr>
          </a:p>
          <a:p>
            <a:pPr fontAlgn="auto">
              <a:lnSpc>
                <a:spcPct val="150000"/>
              </a:lnSpc>
              <a:spcBef>
                <a:spcPts val="0"/>
              </a:spcBef>
              <a:spcAft>
                <a:spcPts val="0"/>
              </a:spcAft>
              <a:buFont typeface="Wingdings" panose="05000000000000000000" pitchFamily="2" charset="2"/>
              <a:buChar char="Ø"/>
              <a:defRPr/>
            </a:pPr>
            <a:endParaRPr lang="en-US" altLang="zh-CN" dirty="0">
              <a:latin typeface="微软雅黑" panose="020B0503020204020204" pitchFamily="34" charset="-122"/>
              <a:ea typeface="微软雅黑" panose="020B0503020204020204" pitchFamily="34" charset="-122"/>
            </a:endParaRPr>
          </a:p>
          <a:p>
            <a:pPr fontAlgn="auto">
              <a:lnSpc>
                <a:spcPct val="150000"/>
              </a:lnSpc>
              <a:spcBef>
                <a:spcPts val="0"/>
              </a:spcBef>
              <a:spcAft>
                <a:spcPts val="0"/>
              </a:spcAft>
              <a:buFont typeface="Wingdings" panose="05000000000000000000" pitchFamily="2" charset="2"/>
              <a:buChar char="Ø"/>
              <a:defRPr/>
            </a:pPr>
            <a:r>
              <a:rPr lang="en-US" altLang="zh-CN" dirty="0">
                <a:latin typeface="微软雅黑" panose="020B0503020204020204" pitchFamily="34" charset="-122"/>
                <a:ea typeface="微软雅黑" panose="020B0503020204020204" pitchFamily="34" charset="-122"/>
              </a:rPr>
              <a:t>   ETF</a:t>
            </a:r>
            <a:r>
              <a:rPr lang="zh-CN" altLang="en-US" dirty="0">
                <a:latin typeface="微软雅黑" panose="020B0503020204020204" pitchFamily="34" charset="-122"/>
                <a:ea typeface="微软雅黑" panose="020B0503020204020204" pitchFamily="34" charset="-122"/>
              </a:rPr>
              <a:t>期权的这一比例为</a:t>
            </a:r>
            <a:r>
              <a:rPr lang="en-US" altLang="zh-CN" dirty="0">
                <a:latin typeface="微软雅黑" panose="020B0503020204020204" pitchFamily="34" charset="-122"/>
                <a:ea typeface="微软雅黑" panose="020B0503020204020204" pitchFamily="34" charset="-122"/>
              </a:rPr>
              <a:t>75%</a:t>
            </a:r>
            <a:r>
              <a:rPr lang="zh-CN" altLang="en-US" dirty="0">
                <a:latin typeface="微软雅黑" panose="020B0503020204020204" pitchFamily="34" charset="-122"/>
                <a:ea typeface="微软雅黑" panose="020B0503020204020204" pitchFamily="34" charset="-122"/>
              </a:rPr>
              <a:t>和</a:t>
            </a:r>
            <a:r>
              <a:rPr lang="en-US" altLang="zh-CN" dirty="0">
                <a:latin typeface="微软雅黑" panose="020B0503020204020204" pitchFamily="34" charset="-122"/>
                <a:ea typeface="微软雅黑" panose="020B0503020204020204" pitchFamily="34" charset="-122"/>
              </a:rPr>
              <a:t>70%</a:t>
            </a:r>
            <a:endParaRPr lang="zh-CN" altLang="en-US" dirty="0">
              <a:latin typeface="微软雅黑" panose="020B0503020204020204" pitchFamily="34" charset="-122"/>
              <a:ea typeface="微软雅黑" panose="020B0503020204020204" pitchFamily="34" charset="-122"/>
            </a:endParaRPr>
          </a:p>
        </p:txBody>
      </p:sp>
      <p:sp>
        <p:nvSpPr>
          <p:cNvPr id="44036" name="TextBox 5"/>
          <p:cNvSpPr txBox="1">
            <a:spLocks noChangeArrowheads="1"/>
          </p:cNvSpPr>
          <p:nvPr/>
        </p:nvSpPr>
        <p:spPr bwMode="auto">
          <a:xfrm>
            <a:off x="903288" y="1211263"/>
            <a:ext cx="6189662" cy="460375"/>
          </a:xfrm>
          <a:prstGeom prst="rect">
            <a:avLst/>
          </a:prstGeom>
          <a:noFill/>
          <a:ln w="9525">
            <a:noFill/>
            <a:miter lim="800000"/>
          </a:ln>
        </p:spPr>
        <p:txBody>
          <a:bodyPr>
            <a:spAutoFit/>
          </a:bodyPr>
          <a:lstStyle/>
          <a:p>
            <a:r>
              <a:rPr lang="zh-CN" altLang="en-US" sz="2400" b="1">
                <a:latin typeface="微软雅黑" panose="020B0503020204020204" pitchFamily="34" charset="-122"/>
                <a:ea typeface="微软雅黑" panose="020B0503020204020204" pitchFamily="34" charset="-122"/>
              </a:rPr>
              <a:t>限开仓制度</a:t>
            </a:r>
            <a:r>
              <a:rPr lang="en-US" altLang="zh-CN" sz="2400" b="1">
                <a:latin typeface="微软雅黑" panose="020B0503020204020204" pitchFamily="34" charset="-122"/>
                <a:ea typeface="微软雅黑" panose="020B0503020204020204" pitchFamily="34" charset="-122"/>
              </a:rPr>
              <a:t>(</a:t>
            </a:r>
            <a:r>
              <a:rPr lang="zh-CN" altLang="en-US" sz="2400" b="1">
                <a:latin typeface="微软雅黑" panose="020B0503020204020204" pitchFamily="34" charset="-122"/>
                <a:ea typeface="微软雅黑" panose="020B0503020204020204" pitchFamily="34" charset="-122"/>
              </a:rPr>
              <a:t>只针对认购期权</a:t>
            </a:r>
            <a:r>
              <a:rPr lang="en-US" altLang="zh-CN" sz="2400" b="1">
                <a:latin typeface="微软雅黑" panose="020B0503020204020204" pitchFamily="34" charset="-122"/>
                <a:ea typeface="微软雅黑" panose="020B0503020204020204" pitchFamily="34" charset="-122"/>
              </a:rPr>
              <a:t>)</a:t>
            </a:r>
            <a:endParaRPr lang="zh-CN" altLang="en-US" sz="2400" b="1">
              <a:latin typeface="微软雅黑" panose="020B0503020204020204" pitchFamily="34" charset="-122"/>
              <a:ea typeface="微软雅黑" panose="020B0503020204020204" pitchFamily="34" charset="-122"/>
            </a:endParaRPr>
          </a:p>
        </p:txBody>
      </p:sp>
      <p:sp>
        <p:nvSpPr>
          <p:cNvPr id="44037" name="TextBox 6"/>
          <p:cNvSpPr txBox="1">
            <a:spLocks noChangeArrowheads="1"/>
          </p:cNvSpPr>
          <p:nvPr/>
        </p:nvSpPr>
        <p:spPr bwMode="auto">
          <a:xfrm>
            <a:off x="3857625" y="357188"/>
            <a:ext cx="5143500" cy="523875"/>
          </a:xfrm>
          <a:prstGeom prst="rect">
            <a:avLst/>
          </a:prstGeom>
          <a:noFill/>
          <a:ln w="9525">
            <a:noFill/>
            <a:miter lim="800000"/>
          </a:ln>
        </p:spPr>
        <p:txBody>
          <a:bodyPr>
            <a:spAutoFit/>
          </a:bodyPr>
          <a:lstStyle/>
          <a:p>
            <a:r>
              <a:rPr lang="zh-CN" altLang="en-US" sz="2800" b="1">
                <a:latin typeface="微软雅黑" panose="020B0503020204020204" pitchFamily="34" charset="-122"/>
                <a:ea typeface="微软雅黑" panose="020B0503020204020204" pitchFamily="34" charset="-122"/>
              </a:rPr>
              <a:t>四、风控制度：限开仓制度</a:t>
            </a:r>
            <a:endParaRPr lang="zh-CN" altLang="en-US" sz="2800" b="1">
              <a:latin typeface="微软雅黑" panose="020B0503020204020204" pitchFamily="34" charset="-122"/>
              <a:ea typeface="微软雅黑" panose="020B0503020204020204" pitchFamily="34" charset="-122"/>
            </a:endParaRP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8370" name="灯片编号占位符 1"/>
          <p:cNvSpPr>
            <a:spLocks noGrp="1"/>
          </p:cNvSpPr>
          <p:nvPr>
            <p:ph type="sldNum" sz="quarter" idx="12"/>
          </p:nvPr>
        </p:nvSpPr>
        <p:spPr bwMode="auto">
          <a:ln>
            <a:miter lim="800000"/>
          </a:ln>
        </p:spPr>
        <p:txBody>
          <a:bodyPr vert="horz" wrap="square" lIns="91440" tIns="45720" rIns="91440" bIns="45720" numCol="1" anchor="t" anchorCtr="0" compatLnSpc="1"/>
          <a:lstStyle/>
          <a:p>
            <a:pPr fontAlgn="base">
              <a:spcBef>
                <a:spcPct val="0"/>
              </a:spcBef>
              <a:spcAft>
                <a:spcPct val="0"/>
              </a:spcAft>
              <a:defRPr/>
            </a:pPr>
            <a:fld id="{62BCB422-F3F1-4558-9042-016DE0B2EAEA}" type="slidenum">
              <a:rPr lang="zh-CN" altLang="en-US" smtClean="0">
                <a:latin typeface="Arial" panose="020B0604020202020204" pitchFamily="34" charset="0"/>
              </a:rPr>
            </a:fld>
            <a:endParaRPr lang="zh-CN" altLang="en-US" smtClean="0">
              <a:latin typeface="Arial" panose="020B0604020202020204" pitchFamily="34" charset="0"/>
            </a:endParaRPr>
          </a:p>
        </p:txBody>
      </p:sp>
      <p:sp>
        <p:nvSpPr>
          <p:cNvPr id="45059" name="TextBox 3"/>
          <p:cNvSpPr txBox="1">
            <a:spLocks noChangeArrowheads="1"/>
          </p:cNvSpPr>
          <p:nvPr/>
        </p:nvSpPr>
        <p:spPr bwMode="auto">
          <a:xfrm>
            <a:off x="1143000" y="1538288"/>
            <a:ext cx="3000375" cy="461962"/>
          </a:xfrm>
          <a:prstGeom prst="rect">
            <a:avLst/>
          </a:prstGeom>
          <a:noFill/>
          <a:ln w="9525">
            <a:noFill/>
            <a:miter lim="800000"/>
          </a:ln>
        </p:spPr>
        <p:txBody>
          <a:bodyPr>
            <a:spAutoFit/>
          </a:bodyPr>
          <a:lstStyle/>
          <a:p>
            <a:r>
              <a:rPr lang="zh-CN" altLang="en-US" sz="2400" b="1">
                <a:latin typeface="微软雅黑" panose="020B0503020204020204" pitchFamily="34" charset="-122"/>
                <a:ea typeface="微软雅黑" panose="020B0503020204020204" pitchFamily="34" charset="-122"/>
              </a:rPr>
              <a:t>前端控制</a:t>
            </a:r>
            <a:endParaRPr lang="zh-CN" altLang="en-US" sz="2400" b="1">
              <a:latin typeface="微软雅黑" panose="020B0503020204020204" pitchFamily="34" charset="-122"/>
              <a:ea typeface="微软雅黑" panose="020B0503020204020204" pitchFamily="34" charset="-122"/>
            </a:endParaRPr>
          </a:p>
        </p:txBody>
      </p:sp>
      <p:sp>
        <p:nvSpPr>
          <p:cNvPr id="45060" name="TextBox 5"/>
          <p:cNvSpPr txBox="1">
            <a:spLocks noChangeArrowheads="1"/>
          </p:cNvSpPr>
          <p:nvPr/>
        </p:nvSpPr>
        <p:spPr bwMode="auto">
          <a:xfrm>
            <a:off x="4541838" y="357188"/>
            <a:ext cx="5143500" cy="523875"/>
          </a:xfrm>
          <a:prstGeom prst="rect">
            <a:avLst/>
          </a:prstGeom>
          <a:noFill/>
          <a:ln w="9525">
            <a:noFill/>
            <a:miter lim="800000"/>
          </a:ln>
        </p:spPr>
        <p:txBody>
          <a:bodyPr>
            <a:spAutoFit/>
          </a:bodyPr>
          <a:lstStyle/>
          <a:p>
            <a:r>
              <a:rPr lang="zh-CN" altLang="en-US" sz="2800" b="1">
                <a:latin typeface="微软雅黑" panose="020B0503020204020204" pitchFamily="34" charset="-122"/>
                <a:ea typeface="微软雅黑" panose="020B0503020204020204" pitchFamily="34" charset="-122"/>
              </a:rPr>
              <a:t>四、风控制度：前端控制</a:t>
            </a:r>
            <a:endParaRPr lang="zh-CN" altLang="en-US" sz="2800" b="1">
              <a:latin typeface="微软雅黑" panose="020B0503020204020204" pitchFamily="34" charset="-122"/>
              <a:ea typeface="微软雅黑" panose="020B0503020204020204" pitchFamily="34" charset="-122"/>
            </a:endParaRPr>
          </a:p>
        </p:txBody>
      </p:sp>
      <p:sp>
        <p:nvSpPr>
          <p:cNvPr id="45061" name="TextBox 6"/>
          <p:cNvSpPr txBox="1">
            <a:spLocks noChangeArrowheads="1"/>
          </p:cNvSpPr>
          <p:nvPr/>
        </p:nvSpPr>
        <p:spPr bwMode="auto">
          <a:xfrm>
            <a:off x="1042988" y="2276475"/>
            <a:ext cx="6858000" cy="2170113"/>
          </a:xfrm>
          <a:prstGeom prst="rect">
            <a:avLst/>
          </a:prstGeom>
          <a:noFill/>
          <a:ln w="9525">
            <a:noFill/>
            <a:miter lim="800000"/>
          </a:ln>
        </p:spPr>
        <p:txBody>
          <a:bodyPr>
            <a:spAutoFit/>
          </a:bodyPr>
          <a:lstStyle/>
          <a:p>
            <a:pPr marL="357505" indent="-357505">
              <a:lnSpc>
                <a:spcPct val="150000"/>
              </a:lnSpc>
              <a:buFont typeface="Wingdings" panose="05000000000000000000" pitchFamily="2" charset="2"/>
              <a:buChar char="Ø"/>
            </a:pPr>
            <a:r>
              <a:rPr lang="zh-CN" altLang="en-US" dirty="0">
                <a:latin typeface="微软雅黑" panose="020B0503020204020204" pitchFamily="34" charset="-122"/>
                <a:ea typeface="微软雅黑" panose="020B0503020204020204" pitchFamily="34" charset="-122"/>
              </a:rPr>
              <a:t>由</a:t>
            </a:r>
            <a:r>
              <a:rPr lang="zh-CN" dirty="0">
                <a:solidFill>
                  <a:srgbClr val="C00000"/>
                </a:solidFill>
                <a:latin typeface="微软雅黑" panose="020B0503020204020204" pitchFamily="34" charset="-122"/>
                <a:ea typeface="微软雅黑" panose="020B0503020204020204" pitchFamily="34" charset="-122"/>
              </a:rPr>
              <a:t>交易所</a:t>
            </a:r>
            <a:r>
              <a:rPr lang="zh-CN" dirty="0">
                <a:latin typeface="微软雅黑" panose="020B0503020204020204" pitchFamily="34" charset="-122"/>
                <a:ea typeface="微软雅黑" panose="020B0503020204020204" pitchFamily="34" charset="-122"/>
              </a:rPr>
              <a:t>根据结算</a:t>
            </a:r>
            <a:r>
              <a:rPr lang="zh-CN" altLang="en-US" dirty="0">
                <a:latin typeface="微软雅黑" panose="020B0503020204020204" pitchFamily="34" charset="-122"/>
                <a:ea typeface="微软雅黑" panose="020B0503020204020204" pitchFamily="34" charset="-122"/>
              </a:rPr>
              <a:t>参与人结算准备金可用余额</a:t>
            </a:r>
            <a:r>
              <a:rPr lang="zh-CN" dirty="0">
                <a:latin typeface="微软雅黑" panose="020B0503020204020204" pitchFamily="34" charset="-122"/>
                <a:ea typeface="微软雅黑" panose="020B0503020204020204" pitchFamily="34" charset="-122"/>
              </a:rPr>
              <a:t>进行开仓控制</a:t>
            </a:r>
            <a:r>
              <a:rPr lang="zh-CN" altLang="en-US" dirty="0">
                <a:latin typeface="微软雅黑" panose="020B0503020204020204" pitchFamily="34" charset="-122"/>
                <a:ea typeface="微软雅黑" panose="020B0503020204020204" pitchFamily="34" charset="-122"/>
              </a:rPr>
              <a:t>。</a:t>
            </a:r>
            <a:r>
              <a:rPr lang="zh-CN" dirty="0">
                <a:latin typeface="微软雅黑" panose="020B0503020204020204" pitchFamily="34" charset="-122"/>
                <a:ea typeface="微软雅黑" panose="020B0503020204020204" pitchFamily="34" charset="-122"/>
              </a:rPr>
              <a:t>登记公司</a:t>
            </a:r>
            <a:r>
              <a:rPr lang="zh-CN" altLang="en-US" dirty="0">
                <a:latin typeface="微软雅黑" panose="020B0503020204020204" pitchFamily="34" charset="-122"/>
                <a:ea typeface="微软雅黑" panose="020B0503020204020204" pitchFamily="34" charset="-122"/>
              </a:rPr>
              <a:t>实时</a:t>
            </a:r>
            <a:r>
              <a:rPr lang="zh-CN" dirty="0">
                <a:latin typeface="微软雅黑" panose="020B0503020204020204" pitchFamily="34" charset="-122"/>
                <a:ea typeface="微软雅黑" panose="020B0503020204020204" pitchFamily="34" charset="-122"/>
              </a:rPr>
              <a:t>向交易所提供各结算</a:t>
            </a:r>
            <a:r>
              <a:rPr lang="zh-CN" altLang="en-US" dirty="0">
                <a:latin typeface="微软雅黑" panose="020B0503020204020204" pitchFamily="34" charset="-122"/>
                <a:ea typeface="微软雅黑" panose="020B0503020204020204" pitchFamily="34" charset="-122"/>
              </a:rPr>
              <a:t>参与人</a:t>
            </a:r>
            <a:r>
              <a:rPr lang="zh-CN" dirty="0">
                <a:latin typeface="微软雅黑" panose="020B0503020204020204" pitchFamily="34" charset="-122"/>
                <a:ea typeface="微软雅黑" panose="020B0503020204020204" pitchFamily="34" charset="-122"/>
              </a:rPr>
              <a:t>衍生品保证金账户</a:t>
            </a:r>
            <a:r>
              <a:rPr lang="zh-CN" altLang="en-US" dirty="0">
                <a:latin typeface="微软雅黑" panose="020B0503020204020204" pitchFamily="34" charset="-122"/>
                <a:ea typeface="微软雅黑" panose="020B0503020204020204" pitchFamily="34" charset="-122"/>
              </a:rPr>
              <a:t>结算准备金</a:t>
            </a:r>
            <a:r>
              <a:rPr lang="zh-CN" dirty="0">
                <a:latin typeface="微软雅黑" panose="020B0503020204020204" pitchFamily="34" charset="-122"/>
                <a:ea typeface="微软雅黑" panose="020B0503020204020204" pitchFamily="34" charset="-122"/>
              </a:rPr>
              <a:t>余额等数据。</a:t>
            </a:r>
            <a:endParaRPr lang="zh-CN" altLang="en-US" dirty="0">
              <a:latin typeface="微软雅黑" panose="020B0503020204020204" pitchFamily="34" charset="-122"/>
              <a:ea typeface="微软雅黑" panose="020B0503020204020204" pitchFamily="34" charset="-122"/>
            </a:endParaRPr>
          </a:p>
          <a:p>
            <a:pPr marL="357505" indent="-357505">
              <a:lnSpc>
                <a:spcPct val="150000"/>
              </a:lnSpc>
              <a:buFont typeface="Wingdings" panose="05000000000000000000" pitchFamily="2" charset="2"/>
              <a:buChar char="Ø"/>
            </a:pPr>
            <a:r>
              <a:rPr lang="zh-CN" altLang="en-US" dirty="0">
                <a:latin typeface="微软雅黑" panose="020B0503020204020204" pitchFamily="34" charset="-122"/>
                <a:ea typeface="微软雅黑" panose="020B0503020204020204" pitchFamily="34" charset="-122"/>
              </a:rPr>
              <a:t>由</a:t>
            </a:r>
            <a:r>
              <a:rPr lang="zh-CN" altLang="en-US" dirty="0">
                <a:solidFill>
                  <a:srgbClr val="C00000"/>
                </a:solidFill>
                <a:latin typeface="微软雅黑" panose="020B0503020204020204" pitchFamily="34" charset="-122"/>
                <a:ea typeface="微软雅黑" panose="020B0503020204020204" pitchFamily="34" charset="-122"/>
              </a:rPr>
              <a:t>交易所</a:t>
            </a:r>
            <a:r>
              <a:rPr lang="zh-CN" altLang="en-US" dirty="0">
                <a:latin typeface="微软雅黑" panose="020B0503020204020204" pitchFamily="34" charset="-122"/>
                <a:ea typeface="微软雅黑" panose="020B0503020204020204" pitchFamily="34" charset="-122"/>
              </a:rPr>
              <a:t>交易系统对交易</a:t>
            </a:r>
            <a:r>
              <a:rPr lang="zh-CN" dirty="0">
                <a:latin typeface="微软雅黑" panose="020B0503020204020204" pitchFamily="34" charset="-122"/>
                <a:ea typeface="微软雅黑" panose="020B0503020204020204" pitchFamily="34" charset="-122"/>
              </a:rPr>
              <a:t>参与人设置总的持仓限制。</a:t>
            </a:r>
            <a:endParaRPr lang="zh-CN" altLang="en-US" dirty="0">
              <a:latin typeface="微软雅黑" panose="020B0503020204020204" pitchFamily="34" charset="-122"/>
              <a:ea typeface="微软雅黑" panose="020B0503020204020204" pitchFamily="34" charset="-122"/>
            </a:endParaRPr>
          </a:p>
          <a:p>
            <a:pPr marL="357505" indent="-357505">
              <a:lnSpc>
                <a:spcPct val="150000"/>
              </a:lnSpc>
              <a:buFont typeface="Wingdings" panose="05000000000000000000" pitchFamily="2" charset="2"/>
              <a:buChar char="Ø"/>
            </a:pPr>
            <a:r>
              <a:rPr lang="zh-CN" altLang="en-US" dirty="0" smtClean="0">
                <a:latin typeface="微软雅黑" panose="020B0503020204020204" pitchFamily="34" charset="-122"/>
                <a:ea typeface="微软雅黑" panose="020B0503020204020204" pitchFamily="34" charset="-122"/>
              </a:rPr>
              <a:t>由</a:t>
            </a:r>
            <a:r>
              <a:rPr lang="zh-CN" altLang="en-US" dirty="0" smtClean="0">
                <a:solidFill>
                  <a:srgbClr val="C00000"/>
                </a:solidFill>
                <a:latin typeface="微软雅黑" panose="020B0503020204020204" pitchFamily="34" charset="-122"/>
                <a:ea typeface="微软雅黑" panose="020B0503020204020204" pitchFamily="34" charset="-122"/>
              </a:rPr>
              <a:t>期权经营机构</a:t>
            </a:r>
            <a:r>
              <a:rPr lang="zh-CN" altLang="en-US" dirty="0" smtClean="0">
                <a:latin typeface="微软雅黑" panose="020B0503020204020204" pitchFamily="34" charset="-122"/>
                <a:ea typeface="微软雅黑" panose="020B0503020204020204" pitchFamily="34" charset="-122"/>
              </a:rPr>
              <a:t>对</a:t>
            </a:r>
            <a:r>
              <a:rPr lang="zh-CN" altLang="en-US" dirty="0">
                <a:latin typeface="微软雅黑" panose="020B0503020204020204" pitchFamily="34" charset="-122"/>
                <a:ea typeface="微软雅黑" panose="020B0503020204020204" pitchFamily="34" charset="-122"/>
              </a:rPr>
              <a:t>投资者持仓数量进行前端控制。</a:t>
            </a:r>
            <a:endParaRPr lang="zh-CN" altLang="en-US" dirty="0">
              <a:latin typeface="微软雅黑" panose="020B0503020204020204" pitchFamily="34" charset="-122"/>
              <a:ea typeface="微软雅黑" panose="020B0503020204020204" pitchFamily="34" charset="-122"/>
            </a:endParaRP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9394" name="灯片编号占位符 1"/>
          <p:cNvSpPr>
            <a:spLocks noGrp="1"/>
          </p:cNvSpPr>
          <p:nvPr>
            <p:ph type="sldNum" sz="quarter" idx="12"/>
          </p:nvPr>
        </p:nvSpPr>
        <p:spPr bwMode="auto">
          <a:ln>
            <a:miter lim="800000"/>
          </a:ln>
        </p:spPr>
        <p:txBody>
          <a:bodyPr vert="horz" wrap="square" lIns="91440" tIns="45720" rIns="91440" bIns="45720" numCol="1" anchor="t" anchorCtr="0" compatLnSpc="1"/>
          <a:lstStyle/>
          <a:p>
            <a:pPr fontAlgn="base">
              <a:spcBef>
                <a:spcPct val="0"/>
              </a:spcBef>
              <a:spcAft>
                <a:spcPct val="0"/>
              </a:spcAft>
              <a:defRPr/>
            </a:pPr>
            <a:fld id="{EC037F74-23C3-48FA-8C34-036AE2000468}" type="slidenum">
              <a:rPr lang="zh-CN" altLang="en-US" smtClean="0">
                <a:latin typeface="Arial" panose="020B0604020202020204" pitchFamily="34" charset="0"/>
              </a:rPr>
            </a:fld>
            <a:endParaRPr lang="zh-CN" altLang="en-US" smtClean="0">
              <a:latin typeface="Arial" panose="020B0604020202020204" pitchFamily="34" charset="0"/>
            </a:endParaRPr>
          </a:p>
        </p:txBody>
      </p:sp>
      <p:sp>
        <p:nvSpPr>
          <p:cNvPr id="46083" name="TextBox 2"/>
          <p:cNvSpPr txBox="1">
            <a:spLocks noChangeArrowheads="1"/>
          </p:cNvSpPr>
          <p:nvPr/>
        </p:nvSpPr>
        <p:spPr bwMode="auto">
          <a:xfrm>
            <a:off x="4786313" y="323850"/>
            <a:ext cx="4357687" cy="523875"/>
          </a:xfrm>
          <a:prstGeom prst="rect">
            <a:avLst/>
          </a:prstGeom>
          <a:noFill/>
          <a:ln w="9525">
            <a:noFill/>
            <a:miter lim="800000"/>
          </a:ln>
        </p:spPr>
        <p:txBody>
          <a:bodyPr>
            <a:spAutoFit/>
          </a:bodyPr>
          <a:lstStyle/>
          <a:p>
            <a:r>
              <a:rPr lang="zh-CN" altLang="en-US" sz="2800" b="1">
                <a:latin typeface="微软雅黑" panose="020B0503020204020204" pitchFamily="34" charset="-122"/>
                <a:ea typeface="微软雅黑" panose="020B0503020204020204" pitchFamily="34" charset="-122"/>
              </a:rPr>
              <a:t>四、风控制度：盘中试算</a:t>
            </a:r>
            <a:endParaRPr lang="zh-CN" altLang="en-US" sz="2800" b="1">
              <a:latin typeface="微软雅黑" panose="020B0503020204020204" pitchFamily="34" charset="-122"/>
              <a:ea typeface="微软雅黑" panose="020B0503020204020204" pitchFamily="34" charset="-122"/>
            </a:endParaRPr>
          </a:p>
        </p:txBody>
      </p:sp>
      <p:sp>
        <p:nvSpPr>
          <p:cNvPr id="46084" name="TextBox 3"/>
          <p:cNvSpPr txBox="1">
            <a:spLocks noChangeArrowheads="1"/>
          </p:cNvSpPr>
          <p:nvPr/>
        </p:nvSpPr>
        <p:spPr bwMode="auto">
          <a:xfrm>
            <a:off x="1143000" y="1428750"/>
            <a:ext cx="1714500" cy="461963"/>
          </a:xfrm>
          <a:prstGeom prst="rect">
            <a:avLst/>
          </a:prstGeom>
          <a:noFill/>
          <a:ln w="9525">
            <a:noFill/>
            <a:miter lim="800000"/>
          </a:ln>
        </p:spPr>
        <p:txBody>
          <a:bodyPr>
            <a:spAutoFit/>
          </a:bodyPr>
          <a:lstStyle/>
          <a:p>
            <a:r>
              <a:rPr lang="zh-CN" altLang="en-US" sz="2400" b="1">
                <a:latin typeface="微软雅黑" panose="020B0503020204020204" pitchFamily="34" charset="-122"/>
                <a:ea typeface="微软雅黑" panose="020B0503020204020204" pitchFamily="34" charset="-122"/>
              </a:rPr>
              <a:t>盘中试算</a:t>
            </a:r>
            <a:endParaRPr lang="zh-CN" altLang="en-US" sz="2400" b="1">
              <a:latin typeface="微软雅黑" panose="020B0503020204020204" pitchFamily="34" charset="-122"/>
              <a:ea typeface="微软雅黑" panose="020B0503020204020204" pitchFamily="34" charset="-122"/>
            </a:endParaRPr>
          </a:p>
        </p:txBody>
      </p:sp>
      <p:sp>
        <p:nvSpPr>
          <p:cNvPr id="5" name="TextBox 4"/>
          <p:cNvSpPr txBox="1"/>
          <p:nvPr/>
        </p:nvSpPr>
        <p:spPr>
          <a:xfrm>
            <a:off x="1143000" y="2000250"/>
            <a:ext cx="7572375" cy="3416300"/>
          </a:xfrm>
          <a:prstGeom prst="rect">
            <a:avLst/>
          </a:prstGeom>
          <a:noFill/>
        </p:spPr>
        <p:txBody>
          <a:bodyPr>
            <a:spAutoFit/>
          </a:bodyPr>
          <a:lstStyle/>
          <a:p>
            <a:pPr marL="357505" indent="-357505">
              <a:lnSpc>
                <a:spcPct val="150000"/>
              </a:lnSpc>
              <a:buFont typeface="Wingdings" panose="05000000000000000000" pitchFamily="2" charset="2"/>
              <a:buChar char="Ø"/>
              <a:defRPr/>
            </a:pPr>
            <a:r>
              <a:rPr lang="x-none" dirty="0">
                <a:latin typeface="微软雅黑" panose="020B0503020204020204" pitchFamily="34" charset="-122"/>
                <a:ea typeface="微软雅黑" panose="020B0503020204020204" pitchFamily="34" charset="-122"/>
              </a:rPr>
              <a:t>交易所在盘中以市场实时成交价格进行盘中盯市，在线计算各账户、各结算</a:t>
            </a:r>
            <a:r>
              <a:rPr lang="zh-CN" altLang="en-US" dirty="0">
                <a:latin typeface="微软雅黑" panose="020B0503020204020204" pitchFamily="34" charset="-122"/>
                <a:ea typeface="微软雅黑" panose="020B0503020204020204" pitchFamily="34" charset="-122"/>
              </a:rPr>
              <a:t>参与人</a:t>
            </a:r>
            <a:r>
              <a:rPr lang="x-none" dirty="0">
                <a:latin typeface="微软雅黑" panose="020B0503020204020204" pitchFamily="34" charset="-122"/>
                <a:ea typeface="微软雅黑" panose="020B0503020204020204" pitchFamily="34" charset="-122"/>
              </a:rPr>
              <a:t>的保证金，对其风险进行评估，协助登记公司对</a:t>
            </a:r>
            <a:r>
              <a:rPr lang="zh-CN" altLang="en-US" dirty="0">
                <a:latin typeface="微软雅黑" panose="020B0503020204020204" pitchFamily="34" charset="-122"/>
                <a:ea typeface="微软雅黑" panose="020B0503020204020204" pitchFamily="34" charset="-122"/>
              </a:rPr>
              <a:t>客户</a:t>
            </a:r>
            <a:r>
              <a:rPr lang="x-none" dirty="0">
                <a:latin typeface="微软雅黑" panose="020B0503020204020204" pitchFamily="34" charset="-122"/>
                <a:ea typeface="微软雅黑" panose="020B0503020204020204" pitchFamily="34" charset="-122"/>
              </a:rPr>
              <a:t>保证金进行</a:t>
            </a:r>
            <a:r>
              <a:rPr lang="zh-CN" altLang="en-US" dirty="0">
                <a:latin typeface="微软雅黑" panose="020B0503020204020204" pitchFamily="34" charset="-122"/>
                <a:ea typeface="微软雅黑" panose="020B0503020204020204" pitchFamily="34" charset="-122"/>
              </a:rPr>
              <a:t>监控</a:t>
            </a:r>
            <a:r>
              <a:rPr lang="x-none" dirty="0">
                <a:latin typeface="微软雅黑" panose="020B0503020204020204" pitchFamily="34" charset="-122"/>
                <a:ea typeface="微软雅黑" panose="020B0503020204020204" pitchFamily="34" charset="-122"/>
              </a:rPr>
              <a:t>。</a:t>
            </a:r>
            <a:endParaRPr lang="zh-CN" altLang="en-US" dirty="0">
              <a:latin typeface="微软雅黑" panose="020B0503020204020204" pitchFamily="34" charset="-122"/>
              <a:ea typeface="微软雅黑" panose="020B0503020204020204" pitchFamily="34" charset="-122"/>
            </a:endParaRPr>
          </a:p>
          <a:p>
            <a:pPr>
              <a:lnSpc>
                <a:spcPct val="150000"/>
              </a:lnSpc>
              <a:buFont typeface="Wingdings" panose="05000000000000000000" pitchFamily="2" charset="2"/>
              <a:buChar char="Ø"/>
              <a:defRPr/>
            </a:pPr>
            <a:r>
              <a:rPr lang="en-US" dirty="0">
                <a:latin typeface="微软雅黑" panose="020B0503020204020204" pitchFamily="34" charset="-122"/>
                <a:ea typeface="微软雅黑" panose="020B0503020204020204" pitchFamily="34" charset="-122"/>
              </a:rPr>
              <a:t>   </a:t>
            </a:r>
            <a:r>
              <a:rPr lang="x-none" dirty="0">
                <a:latin typeface="微软雅黑" panose="020B0503020204020204" pitchFamily="34" charset="-122"/>
                <a:ea typeface="微软雅黑" panose="020B0503020204020204" pitchFamily="34" charset="-122"/>
              </a:rPr>
              <a:t>盘中试算内容包括：</a:t>
            </a:r>
            <a:endParaRPr lang="zh-CN" altLang="en-US" dirty="0">
              <a:latin typeface="微软雅黑" panose="020B0503020204020204" pitchFamily="34" charset="-122"/>
              <a:ea typeface="微软雅黑" panose="020B0503020204020204" pitchFamily="34" charset="-122"/>
            </a:endParaRPr>
          </a:p>
          <a:p>
            <a:pPr>
              <a:lnSpc>
                <a:spcPct val="150000"/>
              </a:lnSpc>
              <a:defRPr/>
            </a:pPr>
            <a:r>
              <a:rPr lang="en-US" dirty="0">
                <a:latin typeface="微软雅黑" panose="020B0503020204020204" pitchFamily="34" charset="-122"/>
                <a:ea typeface="微软雅黑" panose="020B0503020204020204" pitchFamily="34" charset="-122"/>
              </a:rPr>
              <a:t>     </a:t>
            </a:r>
            <a:r>
              <a:rPr lang="x-none" dirty="0">
                <a:latin typeface="微软雅黑" panose="020B0503020204020204" pitchFamily="34" charset="-122"/>
                <a:ea typeface="微软雅黑" panose="020B0503020204020204" pitchFamily="34" charset="-122"/>
              </a:rPr>
              <a:t>（1）盘中损益试算，以便了解结算参与</a:t>
            </a:r>
            <a:r>
              <a:rPr lang="zh-CN" altLang="en-US" dirty="0">
                <a:latin typeface="微软雅黑" panose="020B0503020204020204" pitchFamily="34" charset="-122"/>
                <a:ea typeface="微软雅黑" panose="020B0503020204020204" pitchFamily="34" charset="-122"/>
              </a:rPr>
              <a:t>人</a:t>
            </a:r>
            <a:r>
              <a:rPr lang="x-none" dirty="0">
                <a:latin typeface="微软雅黑" panose="020B0503020204020204" pitchFamily="34" charset="-122"/>
                <a:ea typeface="微软雅黑" panose="020B0503020204020204" pitchFamily="34" charset="-122"/>
              </a:rPr>
              <a:t>盘中维持保证金的状况。</a:t>
            </a:r>
            <a:endParaRPr lang="zh-CN" altLang="en-US" dirty="0">
              <a:latin typeface="微软雅黑" panose="020B0503020204020204" pitchFamily="34" charset="-122"/>
              <a:ea typeface="微软雅黑" panose="020B0503020204020204" pitchFamily="34" charset="-122"/>
            </a:endParaRPr>
          </a:p>
          <a:p>
            <a:pPr>
              <a:lnSpc>
                <a:spcPct val="150000"/>
              </a:lnSpc>
              <a:defRPr/>
            </a:pPr>
            <a:r>
              <a:rPr lang="en-US" dirty="0">
                <a:latin typeface="微软雅黑" panose="020B0503020204020204" pitchFamily="34" charset="-122"/>
                <a:ea typeface="微软雅黑" panose="020B0503020204020204" pitchFamily="34" charset="-122"/>
              </a:rPr>
              <a:t>     </a:t>
            </a:r>
            <a:r>
              <a:rPr lang="x-none" dirty="0">
                <a:latin typeface="微软雅黑" panose="020B0503020204020204" pitchFamily="34" charset="-122"/>
                <a:ea typeface="微软雅黑" panose="020B0503020204020204" pitchFamily="34" charset="-122"/>
              </a:rPr>
              <a:t>（2）对个人资金用于期权交易情况进行在线监控。</a:t>
            </a:r>
            <a:endParaRPr lang="zh-CN" altLang="en-US" dirty="0">
              <a:latin typeface="微软雅黑" panose="020B0503020204020204" pitchFamily="34" charset="-122"/>
              <a:ea typeface="微软雅黑" panose="020B0503020204020204" pitchFamily="34" charset="-122"/>
            </a:endParaRPr>
          </a:p>
          <a:p>
            <a:pPr>
              <a:lnSpc>
                <a:spcPct val="150000"/>
              </a:lnSpc>
              <a:defRPr/>
            </a:pPr>
            <a:r>
              <a:rPr lang="en-US" dirty="0">
                <a:latin typeface="微软雅黑" panose="020B0503020204020204" pitchFamily="34" charset="-122"/>
                <a:ea typeface="微软雅黑" panose="020B0503020204020204" pitchFamily="34" charset="-122"/>
              </a:rPr>
              <a:t>     </a:t>
            </a:r>
            <a:r>
              <a:rPr lang="x-none" dirty="0">
                <a:latin typeface="微软雅黑" panose="020B0503020204020204" pitchFamily="34" charset="-122"/>
                <a:ea typeface="微软雅黑" panose="020B0503020204020204" pitchFamily="34" charset="-122"/>
              </a:rPr>
              <a:t>（3）有效实施大户报告制度。</a:t>
            </a:r>
            <a:endParaRPr lang="zh-CN" altLang="en-US" dirty="0">
              <a:latin typeface="微软雅黑" panose="020B0503020204020204" pitchFamily="34" charset="-122"/>
              <a:ea typeface="微软雅黑" panose="020B0503020204020204" pitchFamily="34" charset="-122"/>
            </a:endParaRPr>
          </a:p>
          <a:p>
            <a:pPr>
              <a:lnSpc>
                <a:spcPct val="150000"/>
              </a:lnSpc>
              <a:defRPr/>
            </a:pPr>
            <a:r>
              <a:rPr lang="zh-CN" altLang="en-US" dirty="0">
                <a:latin typeface="微软雅黑" panose="020B0503020204020204" pitchFamily="34" charset="-122"/>
                <a:ea typeface="微软雅黑" panose="020B0503020204020204" pitchFamily="34" charset="-122"/>
              </a:rPr>
              <a:t>     （</a:t>
            </a:r>
            <a:r>
              <a:rPr lang="en-US" dirty="0">
                <a:latin typeface="微软雅黑" panose="020B0503020204020204" pitchFamily="34" charset="-122"/>
                <a:ea typeface="微软雅黑" panose="020B0503020204020204" pitchFamily="34" charset="-122"/>
              </a:rPr>
              <a:t>4</a:t>
            </a:r>
            <a:r>
              <a:rPr lang="zh-CN" altLang="en-US" dirty="0">
                <a:latin typeface="微软雅黑" panose="020B0503020204020204" pitchFamily="34" charset="-122"/>
                <a:ea typeface="微软雅黑" panose="020B0503020204020204" pitchFamily="34" charset="-122"/>
              </a:rPr>
              <a:t>）其他与登记公司商定的风险控制措施。</a:t>
            </a:r>
            <a:endParaRPr lang="zh-CN" altLang="en-US" dirty="0">
              <a:latin typeface="微软雅黑" panose="020B0503020204020204" pitchFamily="34" charset="-122"/>
              <a:ea typeface="微软雅黑" panose="020B0503020204020204" pitchFamily="34" charset="-122"/>
            </a:endParaRPr>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082" name="灯片编号占位符 1"/>
          <p:cNvSpPr>
            <a:spLocks noGrp="1"/>
          </p:cNvSpPr>
          <p:nvPr>
            <p:ph type="sldNum" sz="quarter" idx="12"/>
          </p:nvPr>
        </p:nvSpPr>
        <p:spPr bwMode="auto">
          <a:ln>
            <a:miter lim="800000"/>
          </a:ln>
        </p:spPr>
        <p:txBody>
          <a:bodyPr vert="horz" wrap="square" lIns="91440" tIns="45720" rIns="91440" bIns="45720" numCol="1" anchor="t" anchorCtr="0" compatLnSpc="1"/>
          <a:lstStyle/>
          <a:p>
            <a:pPr fontAlgn="base">
              <a:spcBef>
                <a:spcPct val="0"/>
              </a:spcBef>
              <a:spcAft>
                <a:spcPct val="0"/>
              </a:spcAft>
              <a:defRPr/>
            </a:pPr>
            <a:fld id="{2D235D36-C978-42F4-85C2-77AEEA066CE6}" type="slidenum">
              <a:rPr lang="zh-CN" altLang="en-US" smtClean="0"/>
            </a:fld>
            <a:endParaRPr lang="zh-CN" altLang="en-US" smtClean="0"/>
          </a:p>
        </p:txBody>
      </p:sp>
      <p:sp>
        <p:nvSpPr>
          <p:cNvPr id="47107" name="TextBox 2"/>
          <p:cNvSpPr txBox="1">
            <a:spLocks noChangeArrowheads="1"/>
          </p:cNvSpPr>
          <p:nvPr/>
        </p:nvSpPr>
        <p:spPr bwMode="auto">
          <a:xfrm>
            <a:off x="3968750" y="330200"/>
            <a:ext cx="4968875" cy="523875"/>
          </a:xfrm>
          <a:prstGeom prst="rect">
            <a:avLst/>
          </a:prstGeom>
          <a:noFill/>
          <a:ln w="9525">
            <a:noFill/>
            <a:miter lim="800000"/>
          </a:ln>
        </p:spPr>
        <p:txBody>
          <a:bodyPr>
            <a:spAutoFit/>
          </a:bodyPr>
          <a:lstStyle/>
          <a:p>
            <a:r>
              <a:rPr lang="zh-CN" altLang="en-US" sz="2800" b="1">
                <a:latin typeface="微软雅黑" panose="020B0503020204020204" pitchFamily="34" charset="-122"/>
                <a:ea typeface="微软雅黑" panose="020B0503020204020204" pitchFamily="34" charset="-122"/>
              </a:rPr>
              <a:t>四、风控制度：</a:t>
            </a:r>
            <a:r>
              <a:rPr lang="en-US" altLang="zh-CN" sz="2800" b="1">
                <a:latin typeface="微软雅黑" panose="020B0503020204020204" pitchFamily="34" charset="-122"/>
                <a:ea typeface="微软雅黑" panose="020B0503020204020204" pitchFamily="34" charset="-122"/>
              </a:rPr>
              <a:t> </a:t>
            </a:r>
            <a:r>
              <a:rPr lang="zh-CN" altLang="en-US" sz="2800" b="1">
                <a:latin typeface="微软雅黑" panose="020B0503020204020204" pitchFamily="34" charset="-122"/>
                <a:ea typeface="微软雅黑" panose="020B0503020204020204" pitchFamily="34" charset="-122"/>
              </a:rPr>
              <a:t>强行平仓制度</a:t>
            </a:r>
            <a:endParaRPr lang="zh-CN" altLang="en-US" sz="2800" b="1">
              <a:latin typeface="微软雅黑" panose="020B0503020204020204" pitchFamily="34" charset="-122"/>
              <a:ea typeface="微软雅黑" panose="020B0503020204020204" pitchFamily="34" charset="-122"/>
            </a:endParaRPr>
          </a:p>
        </p:txBody>
      </p:sp>
      <p:sp>
        <p:nvSpPr>
          <p:cNvPr id="4" name="TextBox 3"/>
          <p:cNvSpPr txBox="1"/>
          <p:nvPr/>
        </p:nvSpPr>
        <p:spPr>
          <a:xfrm>
            <a:off x="898525" y="1778000"/>
            <a:ext cx="7418388" cy="3416300"/>
          </a:xfrm>
          <a:prstGeom prst="rect">
            <a:avLst/>
          </a:prstGeom>
          <a:noFill/>
        </p:spPr>
        <p:txBody>
          <a:bodyPr>
            <a:spAutoFit/>
          </a:bodyPr>
          <a:lstStyle/>
          <a:p>
            <a:pPr fontAlgn="auto">
              <a:lnSpc>
                <a:spcPct val="150000"/>
              </a:lnSpc>
              <a:spcBef>
                <a:spcPts val="0"/>
              </a:spcBef>
              <a:spcAft>
                <a:spcPts val="0"/>
              </a:spcAft>
              <a:defRPr/>
            </a:pPr>
            <a:r>
              <a:rPr lang="x-none" dirty="0">
                <a:latin typeface="微软雅黑" panose="020B0503020204020204" pitchFamily="34" charset="-122"/>
                <a:ea typeface="微软雅黑" panose="020B0503020204020204" pitchFamily="34" charset="-122"/>
              </a:rPr>
              <a:t>当结算参与人、</a:t>
            </a:r>
            <a:r>
              <a:rPr lang="zh-CN" altLang="en-US" dirty="0">
                <a:latin typeface="微软雅黑" panose="020B0503020204020204" pitchFamily="34" charset="-122"/>
                <a:ea typeface="微软雅黑" panose="020B0503020204020204" pitchFamily="34" charset="-122"/>
              </a:rPr>
              <a:t>投资者</a:t>
            </a:r>
            <a:r>
              <a:rPr lang="x-none" dirty="0">
                <a:latin typeface="微软雅黑" panose="020B0503020204020204" pitchFamily="34" charset="-122"/>
                <a:ea typeface="微软雅黑" panose="020B0503020204020204" pitchFamily="34" charset="-122"/>
              </a:rPr>
              <a:t>出现下列情形之一时，</a:t>
            </a:r>
            <a:r>
              <a:rPr lang="zh-CN" altLang="en-US" dirty="0">
                <a:latin typeface="微软雅黑" panose="020B0503020204020204" pitchFamily="34" charset="-122"/>
                <a:ea typeface="微软雅黑" panose="020B0503020204020204" pitchFamily="34" charset="-122"/>
              </a:rPr>
              <a:t>中国结算</a:t>
            </a:r>
            <a:r>
              <a:rPr lang="x-none" dirty="0">
                <a:latin typeface="微软雅黑" panose="020B0503020204020204" pitchFamily="34" charset="-122"/>
                <a:ea typeface="微软雅黑" panose="020B0503020204020204" pitchFamily="34" charset="-122"/>
              </a:rPr>
              <a:t>有权对其</a:t>
            </a:r>
            <a:r>
              <a:rPr lang="zh-CN" altLang="en-US" dirty="0">
                <a:latin typeface="微软雅黑" panose="020B0503020204020204" pitchFamily="34" charset="-122"/>
                <a:ea typeface="微软雅黑" panose="020B0503020204020204" pitchFamily="34" charset="-122"/>
              </a:rPr>
              <a:t>相关</a:t>
            </a:r>
            <a:r>
              <a:rPr lang="x-none" dirty="0">
                <a:latin typeface="微软雅黑" panose="020B0503020204020204" pitchFamily="34" charset="-122"/>
                <a:ea typeface="微软雅黑" panose="020B0503020204020204" pitchFamily="34" charset="-122"/>
              </a:rPr>
              <a:t>持仓进行强行平仓： </a:t>
            </a:r>
            <a:endParaRPr lang="zh-CN" altLang="en-US" dirty="0">
              <a:latin typeface="微软雅黑" panose="020B0503020204020204" pitchFamily="34" charset="-122"/>
              <a:ea typeface="微软雅黑" panose="020B0503020204020204" pitchFamily="34" charset="-122"/>
            </a:endParaRPr>
          </a:p>
          <a:p>
            <a:pPr marL="625475" indent="-625475" fontAlgn="auto">
              <a:lnSpc>
                <a:spcPct val="150000"/>
              </a:lnSpc>
              <a:spcBef>
                <a:spcPts val="0"/>
              </a:spcBef>
              <a:spcAft>
                <a:spcPts val="0"/>
              </a:spcAft>
              <a:defRPr/>
            </a:pPr>
            <a:r>
              <a:rPr lang="zh-CN" altLang="en-US" dirty="0">
                <a:latin typeface="微软雅黑" panose="020B0503020204020204" pitchFamily="34" charset="-122"/>
                <a:ea typeface="微软雅黑" panose="020B0503020204020204" pitchFamily="34" charset="-122"/>
              </a:rPr>
              <a:t>（一）结算参与人</a:t>
            </a:r>
            <a:r>
              <a:rPr lang="x-none" dirty="0">
                <a:latin typeface="微软雅黑" panose="020B0503020204020204" pitchFamily="34" charset="-122"/>
                <a:ea typeface="微软雅黑" panose="020B0503020204020204" pitchFamily="34" charset="-122"/>
              </a:rPr>
              <a:t>结算准备金余额小于零</a:t>
            </a:r>
            <a:r>
              <a:rPr lang="zh-CN" altLang="en-US" dirty="0">
                <a:latin typeface="微软雅黑" panose="020B0503020204020204" pitchFamily="34" charset="-122"/>
                <a:ea typeface="微软雅黑" panose="020B0503020204020204" pitchFamily="34" charset="-122"/>
              </a:rPr>
              <a:t>，且</a:t>
            </a:r>
            <a:r>
              <a:rPr lang="x-none" dirty="0">
                <a:latin typeface="微软雅黑" panose="020B0503020204020204" pitchFamily="34" charset="-122"/>
                <a:ea typeface="微软雅黑" panose="020B0503020204020204" pitchFamily="34" charset="-122"/>
              </a:rPr>
              <a:t>未能在规定时间内</a:t>
            </a:r>
            <a:r>
              <a:rPr lang="zh-CN" altLang="en-US" dirty="0">
                <a:latin typeface="微软雅黑" panose="020B0503020204020204" pitchFamily="34" charset="-122"/>
                <a:ea typeface="微软雅黑" panose="020B0503020204020204" pitchFamily="34" charset="-122"/>
              </a:rPr>
              <a:t>（次一交易日上午</a:t>
            </a:r>
            <a:r>
              <a:rPr lang="x-none" dirty="0">
                <a:latin typeface="微软雅黑" panose="020B0503020204020204" pitchFamily="34" charset="-122"/>
                <a:ea typeface="微软雅黑" panose="020B0503020204020204" pitchFamily="34" charset="-122"/>
              </a:rPr>
              <a:t>11</a:t>
            </a:r>
            <a:r>
              <a:rPr lang="zh-CN" altLang="en-US" dirty="0">
                <a:latin typeface="微软雅黑" panose="020B0503020204020204" pitchFamily="34" charset="-122"/>
                <a:ea typeface="微软雅黑" panose="020B0503020204020204" pitchFamily="34" charset="-122"/>
              </a:rPr>
              <a:t>：</a:t>
            </a:r>
            <a:r>
              <a:rPr lang="x-none" dirty="0">
                <a:latin typeface="微软雅黑" panose="020B0503020204020204" pitchFamily="34" charset="-122"/>
                <a:ea typeface="微软雅黑" panose="020B0503020204020204" pitchFamily="34" charset="-122"/>
              </a:rPr>
              <a:t>30</a:t>
            </a:r>
            <a:r>
              <a:rPr lang="zh-CN" altLang="en-US" dirty="0">
                <a:latin typeface="微软雅黑" panose="020B0503020204020204" pitchFamily="34" charset="-122"/>
                <a:ea typeface="微软雅黑" panose="020B0503020204020204" pitchFamily="34" charset="-122"/>
              </a:rPr>
              <a:t>前）</a:t>
            </a:r>
            <a:r>
              <a:rPr lang="x-none" dirty="0">
                <a:latin typeface="微软雅黑" panose="020B0503020204020204" pitchFamily="34" charset="-122"/>
                <a:ea typeface="微软雅黑" panose="020B0503020204020204" pitchFamily="34" charset="-122"/>
              </a:rPr>
              <a:t>补足；</a:t>
            </a:r>
            <a:endParaRPr lang="en-US" dirty="0">
              <a:latin typeface="微软雅黑" panose="020B0503020204020204" pitchFamily="34" charset="-122"/>
              <a:ea typeface="微软雅黑" panose="020B0503020204020204" pitchFamily="34" charset="-122"/>
            </a:endParaRPr>
          </a:p>
          <a:p>
            <a:pPr marL="625475" indent="-625475" fontAlgn="auto">
              <a:lnSpc>
                <a:spcPct val="150000"/>
              </a:lnSpc>
              <a:spcBef>
                <a:spcPts val="0"/>
              </a:spcBef>
              <a:spcAft>
                <a:spcPts val="0"/>
              </a:spcAft>
              <a:defRPr/>
            </a:pPr>
            <a:r>
              <a:rPr lang="zh-CN" altLang="en-US" dirty="0">
                <a:latin typeface="微软雅黑" panose="020B0503020204020204" pitchFamily="34" charset="-122"/>
                <a:ea typeface="微软雅黑" panose="020B0503020204020204" pitchFamily="34" charset="-122"/>
              </a:rPr>
              <a:t>（二）合约调整后，备兑开仓持仓标的不足部分，除权除息日没有补足标的证券或没有对不足部分头寸进行平仓；</a:t>
            </a:r>
            <a:endParaRPr lang="en-US" dirty="0">
              <a:latin typeface="微软雅黑" panose="020B0503020204020204" pitchFamily="34" charset="-122"/>
              <a:ea typeface="微软雅黑" panose="020B0503020204020204" pitchFamily="34" charset="-122"/>
            </a:endParaRPr>
          </a:p>
          <a:p>
            <a:pPr fontAlgn="auto">
              <a:lnSpc>
                <a:spcPct val="150000"/>
              </a:lnSpc>
              <a:spcBef>
                <a:spcPts val="0"/>
              </a:spcBef>
              <a:spcAft>
                <a:spcPts val="0"/>
              </a:spcAft>
              <a:defRPr/>
            </a:pPr>
            <a:r>
              <a:rPr lang="zh-CN" altLang="en-US" dirty="0">
                <a:latin typeface="微软雅黑" panose="020B0503020204020204" pitchFamily="34" charset="-122"/>
                <a:ea typeface="微软雅黑" panose="020B0503020204020204" pitchFamily="34" charset="-122"/>
              </a:rPr>
              <a:t>（三）中国结算规定的其他情形。</a:t>
            </a:r>
            <a:endParaRPr lang="zh-CN" altLang="en-US" dirty="0">
              <a:latin typeface="微软雅黑" panose="020B0503020204020204" pitchFamily="34" charset="-122"/>
              <a:ea typeface="微软雅黑" panose="020B0503020204020204" pitchFamily="34" charset="-122"/>
            </a:endParaRPr>
          </a:p>
          <a:p>
            <a:pPr fontAlgn="auto">
              <a:lnSpc>
                <a:spcPct val="150000"/>
              </a:lnSpc>
              <a:spcBef>
                <a:spcPts val="0"/>
              </a:spcBef>
              <a:spcAft>
                <a:spcPts val="0"/>
              </a:spcAft>
              <a:defRPr/>
            </a:pPr>
            <a:endParaRPr lang="zh-CN" altLang="en-US" dirty="0">
              <a:latin typeface="+mn-lt"/>
              <a:ea typeface="+mn-ea"/>
            </a:endParaRPr>
          </a:p>
        </p:txBody>
      </p:sp>
      <p:sp>
        <p:nvSpPr>
          <p:cNvPr id="47109" name="TextBox 4"/>
          <p:cNvSpPr txBox="1">
            <a:spLocks noChangeArrowheads="1"/>
          </p:cNvSpPr>
          <p:nvPr/>
        </p:nvSpPr>
        <p:spPr bwMode="auto">
          <a:xfrm>
            <a:off x="898525" y="1208088"/>
            <a:ext cx="2571750" cy="461962"/>
          </a:xfrm>
          <a:prstGeom prst="rect">
            <a:avLst/>
          </a:prstGeom>
          <a:noFill/>
          <a:ln w="9525">
            <a:noFill/>
            <a:miter lim="800000"/>
          </a:ln>
        </p:spPr>
        <p:txBody>
          <a:bodyPr>
            <a:spAutoFit/>
          </a:bodyPr>
          <a:lstStyle/>
          <a:p>
            <a:r>
              <a:rPr lang="zh-CN" altLang="en-US" sz="2400" b="1">
                <a:latin typeface="微软雅黑" panose="020B0503020204020204" pitchFamily="34" charset="-122"/>
                <a:ea typeface="微软雅黑" panose="020B0503020204020204" pitchFamily="34" charset="-122"/>
              </a:rPr>
              <a:t>强行平仓情形</a:t>
            </a:r>
            <a:endParaRPr lang="zh-CN" altLang="en-US" sz="2400" b="1">
              <a:latin typeface="微软雅黑" panose="020B0503020204020204" pitchFamily="34" charset="-122"/>
              <a:ea typeface="微软雅黑" panose="020B0503020204020204" pitchFamily="34" charset="-122"/>
            </a:endParaRPr>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106" name="灯片编号占位符 1"/>
          <p:cNvSpPr>
            <a:spLocks noGrp="1"/>
          </p:cNvSpPr>
          <p:nvPr>
            <p:ph type="sldNum" sz="quarter" idx="12"/>
          </p:nvPr>
        </p:nvSpPr>
        <p:spPr bwMode="auto">
          <a:ln>
            <a:miter lim="800000"/>
          </a:ln>
        </p:spPr>
        <p:txBody>
          <a:bodyPr vert="horz" wrap="square" lIns="91440" tIns="45720" rIns="91440" bIns="45720" numCol="1" anchor="t" anchorCtr="0" compatLnSpc="1"/>
          <a:lstStyle/>
          <a:p>
            <a:pPr fontAlgn="base">
              <a:spcBef>
                <a:spcPct val="0"/>
              </a:spcBef>
              <a:spcAft>
                <a:spcPct val="0"/>
              </a:spcAft>
              <a:defRPr/>
            </a:pPr>
            <a:fld id="{59D2AA9A-D902-4520-A2BE-6CCDCD6E91F0}" type="slidenum">
              <a:rPr lang="zh-CN" altLang="en-US" smtClean="0"/>
            </a:fld>
            <a:endParaRPr lang="zh-CN" altLang="en-US" smtClean="0"/>
          </a:p>
        </p:txBody>
      </p:sp>
      <p:sp>
        <p:nvSpPr>
          <p:cNvPr id="48131" name="TextBox 2"/>
          <p:cNvSpPr txBox="1">
            <a:spLocks noChangeArrowheads="1"/>
          </p:cNvSpPr>
          <p:nvPr/>
        </p:nvSpPr>
        <p:spPr bwMode="auto">
          <a:xfrm>
            <a:off x="3003550" y="285728"/>
            <a:ext cx="6119813" cy="522288"/>
          </a:xfrm>
          <a:prstGeom prst="rect">
            <a:avLst/>
          </a:prstGeom>
          <a:noFill/>
          <a:ln w="9525">
            <a:noFill/>
            <a:miter lim="800000"/>
          </a:ln>
        </p:spPr>
        <p:txBody>
          <a:bodyPr>
            <a:spAutoFit/>
          </a:bodyPr>
          <a:lstStyle/>
          <a:p>
            <a:r>
              <a:rPr lang="zh-CN" altLang="en-US" sz="2800" b="1" dirty="0">
                <a:latin typeface="微软雅黑" panose="020B0503020204020204" pitchFamily="34" charset="-122"/>
                <a:ea typeface="微软雅黑" panose="020B0503020204020204" pitchFamily="34" charset="-122"/>
              </a:rPr>
              <a:t>四、风控制度：</a:t>
            </a:r>
            <a:r>
              <a:rPr lang="en-US" altLang="zh-CN" sz="2800" b="1" dirty="0">
                <a:latin typeface="微软雅黑" panose="020B0503020204020204" pitchFamily="34" charset="-122"/>
                <a:ea typeface="微软雅黑" panose="020B0503020204020204" pitchFamily="34" charset="-122"/>
              </a:rPr>
              <a:t> </a:t>
            </a:r>
            <a:r>
              <a:rPr lang="zh-CN" altLang="en-US" sz="2800" b="1" dirty="0">
                <a:latin typeface="微软雅黑" panose="020B0503020204020204" pitchFamily="34" charset="-122"/>
                <a:ea typeface="微软雅黑" panose="020B0503020204020204" pitchFamily="34" charset="-122"/>
              </a:rPr>
              <a:t>合格投资人制度（</a:t>
            </a:r>
            <a:r>
              <a:rPr lang="en-US" altLang="zh-CN" sz="2800" b="1" dirty="0">
                <a:latin typeface="微软雅黑" panose="020B0503020204020204" pitchFamily="34" charset="-122"/>
                <a:ea typeface="微软雅黑" panose="020B0503020204020204" pitchFamily="34" charset="-122"/>
              </a:rPr>
              <a:t>1</a:t>
            </a:r>
            <a:r>
              <a:rPr lang="zh-CN" altLang="en-US" sz="2800" b="1" dirty="0">
                <a:latin typeface="微软雅黑" panose="020B0503020204020204" pitchFamily="34" charset="-122"/>
                <a:ea typeface="微软雅黑" panose="020B0503020204020204" pitchFamily="34" charset="-122"/>
              </a:rPr>
              <a:t>）</a:t>
            </a:r>
            <a:endParaRPr lang="zh-CN" altLang="en-US" sz="2800" b="1" dirty="0">
              <a:latin typeface="微软雅黑" panose="020B0503020204020204" pitchFamily="34" charset="-122"/>
              <a:ea typeface="微软雅黑" panose="020B0503020204020204" pitchFamily="34" charset="-122"/>
            </a:endParaRPr>
          </a:p>
        </p:txBody>
      </p:sp>
      <p:sp>
        <p:nvSpPr>
          <p:cNvPr id="48132" name="矩形 3"/>
          <p:cNvSpPr>
            <a:spLocks noChangeArrowheads="1"/>
          </p:cNvSpPr>
          <p:nvPr/>
        </p:nvSpPr>
        <p:spPr bwMode="auto">
          <a:xfrm>
            <a:off x="827088" y="1268413"/>
            <a:ext cx="7632700" cy="1196975"/>
          </a:xfrm>
          <a:prstGeom prst="rect">
            <a:avLst/>
          </a:prstGeom>
          <a:noFill/>
          <a:ln w="9525">
            <a:noFill/>
            <a:miter lim="800000"/>
          </a:ln>
        </p:spPr>
        <p:txBody>
          <a:bodyPr>
            <a:spAutoFit/>
          </a:bodyPr>
          <a:lstStyle/>
          <a:p>
            <a:pPr marL="357505" indent="-357505">
              <a:lnSpc>
                <a:spcPct val="150000"/>
              </a:lnSpc>
            </a:pPr>
            <a:r>
              <a:rPr lang="zh-CN" altLang="en-US" sz="2400" b="1">
                <a:latin typeface="微软雅黑" panose="020B0503020204020204" pitchFamily="34" charset="-122"/>
                <a:ea typeface="微软雅黑" panose="020B0503020204020204" pitchFamily="34" charset="-122"/>
              </a:rPr>
              <a:t>合格投资者</a:t>
            </a:r>
            <a:r>
              <a:rPr lang="zh-CN" altLang="en-US" sz="2400" b="1">
                <a:solidFill>
                  <a:srgbClr val="C00000"/>
                </a:solidFill>
                <a:latin typeface="微软雅黑" panose="020B0503020204020204" pitchFamily="34" charset="-122"/>
                <a:ea typeface="微软雅黑" panose="020B0503020204020204" pitchFamily="34" charset="-122"/>
              </a:rPr>
              <a:t>准入标准</a:t>
            </a:r>
            <a:endParaRPr lang="en-US" altLang="zh-CN" sz="2400" b="1">
              <a:solidFill>
                <a:srgbClr val="C00000"/>
              </a:solidFill>
              <a:latin typeface="微软雅黑" panose="020B0503020204020204" pitchFamily="34" charset="-122"/>
              <a:ea typeface="微软雅黑" panose="020B0503020204020204" pitchFamily="34" charset="-122"/>
            </a:endParaRPr>
          </a:p>
          <a:p>
            <a:pPr marL="357505" indent="-357505">
              <a:lnSpc>
                <a:spcPct val="150000"/>
              </a:lnSpc>
            </a:pPr>
            <a:endParaRPr lang="en-US" altLang="zh-CN" sz="800" b="1">
              <a:solidFill>
                <a:srgbClr val="C00000"/>
              </a:solidFill>
              <a:latin typeface="微软雅黑" panose="020B0503020204020204" pitchFamily="34" charset="-122"/>
              <a:ea typeface="微软雅黑" panose="020B0503020204020204" pitchFamily="34" charset="-122"/>
            </a:endParaRPr>
          </a:p>
          <a:p>
            <a:pPr marL="357505" indent="-357505">
              <a:lnSpc>
                <a:spcPct val="150000"/>
              </a:lnSpc>
            </a:pPr>
            <a:endParaRPr lang="zh-CN" altLang="en-US" b="1">
              <a:solidFill>
                <a:srgbClr val="C00000"/>
              </a:solidFill>
              <a:latin typeface="微软雅黑" panose="020B0503020204020204" pitchFamily="34" charset="-122"/>
              <a:ea typeface="微软雅黑" panose="020B0503020204020204" pitchFamily="34" charset="-122"/>
            </a:endParaRPr>
          </a:p>
        </p:txBody>
      </p:sp>
      <p:sp>
        <p:nvSpPr>
          <p:cNvPr id="5" name="圆角矩形 4"/>
          <p:cNvSpPr>
            <a:spLocks noChangeAspect="1"/>
          </p:cNvSpPr>
          <p:nvPr/>
        </p:nvSpPr>
        <p:spPr>
          <a:xfrm>
            <a:off x="928688" y="2300288"/>
            <a:ext cx="2214562" cy="900112"/>
          </a:xfrm>
          <a:prstGeom prst="roundRect">
            <a:avLst>
              <a:gd name="adj" fmla="val 31786"/>
            </a:avLst>
          </a:prstGeom>
          <a:solidFill>
            <a:schemeClr val="accent1">
              <a:lumMod val="75000"/>
            </a:schemeClr>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a:latin typeface="仿宋" panose="02010609060101010101" pitchFamily="49" charset="-122"/>
              <a:ea typeface="仿宋" panose="02010609060101010101" pitchFamily="49" charset="-122"/>
            </a:endParaRPr>
          </a:p>
        </p:txBody>
      </p:sp>
      <p:sp>
        <p:nvSpPr>
          <p:cNvPr id="6" name="圆角矩形 5"/>
          <p:cNvSpPr>
            <a:spLocks noChangeAspect="1"/>
          </p:cNvSpPr>
          <p:nvPr/>
        </p:nvSpPr>
        <p:spPr>
          <a:xfrm>
            <a:off x="3633788" y="3514725"/>
            <a:ext cx="1295400" cy="1295400"/>
          </a:xfrm>
          <a:prstGeom prst="roundRect">
            <a:avLst>
              <a:gd name="adj" fmla="val 31786"/>
            </a:avLst>
          </a:prstGeom>
          <a:solidFill>
            <a:schemeClr val="tx1">
              <a:lumMod val="75000"/>
              <a:lumOff val="25000"/>
            </a:schemeClr>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a:latin typeface="仿宋" panose="02010609060101010101" pitchFamily="49" charset="-122"/>
              <a:ea typeface="仿宋" panose="02010609060101010101" pitchFamily="49" charset="-122"/>
            </a:endParaRPr>
          </a:p>
        </p:txBody>
      </p:sp>
      <p:sp>
        <p:nvSpPr>
          <p:cNvPr id="7" name="圆角矩形 6"/>
          <p:cNvSpPr/>
          <p:nvPr/>
        </p:nvSpPr>
        <p:spPr>
          <a:xfrm>
            <a:off x="930275" y="5157788"/>
            <a:ext cx="2212975" cy="900112"/>
          </a:xfrm>
          <a:prstGeom prst="roundRect">
            <a:avLst>
              <a:gd name="adj" fmla="val 28964"/>
            </a:avLst>
          </a:prstGeom>
          <a:solidFill>
            <a:schemeClr val="accent1">
              <a:lumMod val="40000"/>
              <a:lumOff val="60000"/>
            </a:schemeClr>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a:latin typeface="仿宋" panose="02010609060101010101" pitchFamily="49" charset="-122"/>
              <a:ea typeface="仿宋" panose="02010609060101010101" pitchFamily="49" charset="-122"/>
            </a:endParaRPr>
          </a:p>
        </p:txBody>
      </p:sp>
      <p:sp>
        <p:nvSpPr>
          <p:cNvPr id="8" name="圆角矩形 7"/>
          <p:cNvSpPr>
            <a:spLocks noChangeAspect="1"/>
          </p:cNvSpPr>
          <p:nvPr/>
        </p:nvSpPr>
        <p:spPr>
          <a:xfrm>
            <a:off x="3824288" y="2300288"/>
            <a:ext cx="900112" cy="900112"/>
          </a:xfrm>
          <a:prstGeom prst="roundRect">
            <a:avLst>
              <a:gd name="adj" fmla="val 28964"/>
            </a:avLst>
          </a:prstGeom>
          <a:solidFill>
            <a:srgbClr val="FFC000"/>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a:latin typeface="仿宋" panose="02010609060101010101" pitchFamily="49" charset="-122"/>
              <a:ea typeface="仿宋" panose="02010609060101010101" pitchFamily="49" charset="-122"/>
            </a:endParaRPr>
          </a:p>
        </p:txBody>
      </p:sp>
      <p:sp>
        <p:nvSpPr>
          <p:cNvPr id="9" name="圆角矩形 8"/>
          <p:cNvSpPr>
            <a:spLocks noChangeAspect="1"/>
          </p:cNvSpPr>
          <p:nvPr/>
        </p:nvSpPr>
        <p:spPr>
          <a:xfrm>
            <a:off x="3824288" y="5086350"/>
            <a:ext cx="900112" cy="900113"/>
          </a:xfrm>
          <a:prstGeom prst="roundRect">
            <a:avLst>
              <a:gd name="adj" fmla="val 28964"/>
            </a:avLst>
          </a:prstGeom>
          <a:solidFill>
            <a:schemeClr val="accent3">
              <a:lumMod val="75000"/>
            </a:schemeClr>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a:latin typeface="仿宋" panose="02010609060101010101" pitchFamily="49" charset="-122"/>
              <a:ea typeface="仿宋" panose="02010609060101010101" pitchFamily="49" charset="-122"/>
            </a:endParaRPr>
          </a:p>
        </p:txBody>
      </p:sp>
      <p:sp>
        <p:nvSpPr>
          <p:cNvPr id="10" name="圆角矩形 9"/>
          <p:cNvSpPr>
            <a:spLocks noChangeAspect="1"/>
          </p:cNvSpPr>
          <p:nvPr/>
        </p:nvSpPr>
        <p:spPr>
          <a:xfrm>
            <a:off x="896938" y="3243263"/>
            <a:ext cx="360362" cy="360362"/>
          </a:xfrm>
          <a:prstGeom prst="roundRect">
            <a:avLst>
              <a:gd name="adj" fmla="val 28964"/>
            </a:avLst>
          </a:prstGeom>
          <a:solidFill>
            <a:srgbClr val="A0000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US" altLang="zh-CN" dirty="0">
                <a:latin typeface="仿宋" panose="02010609060101010101" pitchFamily="49" charset="-122"/>
                <a:ea typeface="仿宋" panose="02010609060101010101" pitchFamily="49" charset="-122"/>
              </a:rPr>
              <a:t>R</a:t>
            </a:r>
            <a:endParaRPr lang="zh-CN" altLang="en-US" dirty="0">
              <a:latin typeface="仿宋" panose="02010609060101010101" pitchFamily="49" charset="-122"/>
              <a:ea typeface="仿宋" panose="02010609060101010101" pitchFamily="49" charset="-122"/>
            </a:endParaRPr>
          </a:p>
        </p:txBody>
      </p:sp>
      <p:sp>
        <p:nvSpPr>
          <p:cNvPr id="48139" name="文本框 6"/>
          <p:cNvSpPr txBox="1">
            <a:spLocks noChangeArrowheads="1"/>
          </p:cNvSpPr>
          <p:nvPr/>
        </p:nvSpPr>
        <p:spPr bwMode="auto">
          <a:xfrm>
            <a:off x="3448050" y="4135438"/>
            <a:ext cx="1452563" cy="277812"/>
          </a:xfrm>
          <a:prstGeom prst="rect">
            <a:avLst/>
          </a:prstGeom>
          <a:noFill/>
          <a:ln w="9525">
            <a:noFill/>
            <a:miter lim="800000"/>
          </a:ln>
        </p:spPr>
        <p:txBody>
          <a:bodyPr>
            <a:spAutoFit/>
          </a:bodyPr>
          <a:lstStyle/>
          <a:p>
            <a:pPr algn="ctr"/>
            <a:endParaRPr lang="en-US" altLang="zh-CN" sz="1200">
              <a:solidFill>
                <a:schemeClr val="bg1"/>
              </a:solidFill>
              <a:latin typeface="仿宋" panose="02010609060101010101" pitchFamily="49" charset="-122"/>
              <a:ea typeface="仿宋" panose="02010609060101010101" pitchFamily="49" charset="-122"/>
              <a:cs typeface="Arial" panose="020B0604020202020204" pitchFamily="34" charset="0"/>
            </a:endParaRPr>
          </a:p>
        </p:txBody>
      </p:sp>
      <p:sp>
        <p:nvSpPr>
          <p:cNvPr id="48140" name="文本框 15"/>
          <p:cNvSpPr txBox="1">
            <a:spLocks noChangeArrowheads="1"/>
          </p:cNvSpPr>
          <p:nvPr/>
        </p:nvSpPr>
        <p:spPr bwMode="auto">
          <a:xfrm>
            <a:off x="3714750" y="3657600"/>
            <a:ext cx="1143000" cy="1016000"/>
          </a:xfrm>
          <a:prstGeom prst="rect">
            <a:avLst/>
          </a:prstGeom>
          <a:noFill/>
          <a:ln w="9525">
            <a:noFill/>
            <a:miter lim="800000"/>
          </a:ln>
        </p:spPr>
        <p:txBody>
          <a:bodyPr>
            <a:spAutoFit/>
          </a:bodyPr>
          <a:lstStyle/>
          <a:p>
            <a:pPr algn="ctr"/>
            <a:r>
              <a:rPr lang="zh-CN" altLang="en-US" sz="2000" b="1">
                <a:solidFill>
                  <a:schemeClr val="bg1"/>
                </a:solidFill>
                <a:latin typeface="仿宋" panose="02010609060101010101" pitchFamily="49" charset="-122"/>
                <a:ea typeface="仿宋" panose="02010609060101010101" pitchFamily="49" charset="-122"/>
              </a:rPr>
              <a:t>通过适当性综合评估</a:t>
            </a:r>
            <a:endParaRPr lang="zh-CN" altLang="en-US" sz="2000" b="1">
              <a:solidFill>
                <a:schemeClr val="bg1"/>
              </a:solidFill>
              <a:latin typeface="仿宋" panose="02010609060101010101" pitchFamily="49" charset="-122"/>
              <a:ea typeface="仿宋" panose="02010609060101010101" pitchFamily="49" charset="-122"/>
            </a:endParaRPr>
          </a:p>
        </p:txBody>
      </p:sp>
      <p:sp>
        <p:nvSpPr>
          <p:cNvPr id="48141" name="文本框 16"/>
          <p:cNvSpPr txBox="1">
            <a:spLocks noChangeArrowheads="1"/>
          </p:cNvSpPr>
          <p:nvPr/>
        </p:nvSpPr>
        <p:spPr bwMode="auto">
          <a:xfrm>
            <a:off x="1000125" y="2371725"/>
            <a:ext cx="2000250" cy="708025"/>
          </a:xfrm>
          <a:prstGeom prst="rect">
            <a:avLst/>
          </a:prstGeom>
          <a:noFill/>
          <a:ln w="9525">
            <a:noFill/>
            <a:miter lim="800000"/>
          </a:ln>
        </p:spPr>
        <p:txBody>
          <a:bodyPr>
            <a:spAutoFit/>
          </a:bodyPr>
          <a:lstStyle/>
          <a:p>
            <a:pPr algn="ctr"/>
            <a:r>
              <a:rPr lang="zh-CN" altLang="en-US" sz="2000" b="1">
                <a:solidFill>
                  <a:schemeClr val="bg1"/>
                </a:solidFill>
                <a:latin typeface="仿宋" panose="02010609060101010101" pitchFamily="49" charset="-122"/>
                <a:ea typeface="仿宋" panose="02010609060101010101" pitchFamily="49" charset="-122"/>
              </a:rPr>
              <a:t>有双融或金融期货交易经历</a:t>
            </a:r>
            <a:endParaRPr lang="zh-CN" altLang="en-US" sz="2000" b="1">
              <a:solidFill>
                <a:schemeClr val="bg1"/>
              </a:solidFill>
              <a:latin typeface="仿宋" panose="02010609060101010101" pitchFamily="49" charset="-122"/>
              <a:ea typeface="仿宋" panose="02010609060101010101" pitchFamily="49" charset="-122"/>
            </a:endParaRPr>
          </a:p>
        </p:txBody>
      </p:sp>
      <p:sp>
        <p:nvSpPr>
          <p:cNvPr id="48142" name="文本框 17"/>
          <p:cNvSpPr txBox="1">
            <a:spLocks noChangeArrowheads="1"/>
          </p:cNvSpPr>
          <p:nvPr/>
        </p:nvSpPr>
        <p:spPr bwMode="auto">
          <a:xfrm>
            <a:off x="3883025" y="5183188"/>
            <a:ext cx="776288" cy="708025"/>
          </a:xfrm>
          <a:prstGeom prst="rect">
            <a:avLst/>
          </a:prstGeom>
          <a:noFill/>
          <a:ln w="9525">
            <a:noFill/>
            <a:miter lim="800000"/>
          </a:ln>
        </p:spPr>
        <p:txBody>
          <a:bodyPr>
            <a:spAutoFit/>
          </a:bodyPr>
          <a:lstStyle/>
          <a:p>
            <a:pPr algn="ctr"/>
            <a:r>
              <a:rPr lang="zh-CN" altLang="en-US" sz="2000" b="1">
                <a:solidFill>
                  <a:schemeClr val="bg1"/>
                </a:solidFill>
                <a:latin typeface="仿宋" panose="02010609060101010101" pitchFamily="49" charset="-122"/>
                <a:ea typeface="仿宋" panose="02010609060101010101" pitchFamily="49" charset="-122"/>
              </a:rPr>
              <a:t>有知识</a:t>
            </a:r>
            <a:endParaRPr lang="zh-CN" altLang="en-US" sz="2000" b="1">
              <a:solidFill>
                <a:schemeClr val="bg1"/>
              </a:solidFill>
              <a:latin typeface="仿宋" panose="02010609060101010101" pitchFamily="49" charset="-122"/>
              <a:ea typeface="仿宋" panose="02010609060101010101" pitchFamily="49" charset="-122"/>
            </a:endParaRPr>
          </a:p>
        </p:txBody>
      </p:sp>
      <p:sp>
        <p:nvSpPr>
          <p:cNvPr id="15" name="文本框 18"/>
          <p:cNvSpPr txBox="1"/>
          <p:nvPr/>
        </p:nvSpPr>
        <p:spPr>
          <a:xfrm>
            <a:off x="3913188" y="2501900"/>
            <a:ext cx="776287" cy="400050"/>
          </a:xfrm>
          <a:prstGeom prst="rect">
            <a:avLst/>
          </a:prstGeom>
          <a:noFill/>
        </p:spPr>
        <p:txBody>
          <a:bodyPr>
            <a:spAutoFit/>
          </a:bodyPr>
          <a:lstStyle/>
          <a:p>
            <a:pPr algn="ctr">
              <a:defRPr/>
            </a:pPr>
            <a:r>
              <a:rPr lang="zh-CN" altLang="en-US" sz="2000" b="1" dirty="0">
                <a:solidFill>
                  <a:schemeClr val="accent1">
                    <a:lumMod val="75000"/>
                  </a:schemeClr>
                </a:solidFill>
                <a:latin typeface="仿宋" panose="02010609060101010101" pitchFamily="49" charset="-122"/>
                <a:ea typeface="仿宋" panose="02010609060101010101" pitchFamily="49" charset="-122"/>
              </a:rPr>
              <a:t>有钱</a:t>
            </a:r>
            <a:endParaRPr lang="zh-CN" altLang="en-US" sz="1600" b="1" dirty="0">
              <a:solidFill>
                <a:schemeClr val="accent1">
                  <a:lumMod val="75000"/>
                </a:schemeClr>
              </a:solidFill>
              <a:latin typeface="仿宋" panose="02010609060101010101" pitchFamily="49" charset="-122"/>
              <a:ea typeface="仿宋" panose="02010609060101010101" pitchFamily="49" charset="-122"/>
            </a:endParaRPr>
          </a:p>
        </p:txBody>
      </p:sp>
      <p:sp>
        <p:nvSpPr>
          <p:cNvPr id="16" name="文本框 19"/>
          <p:cNvSpPr txBox="1"/>
          <p:nvPr/>
        </p:nvSpPr>
        <p:spPr>
          <a:xfrm>
            <a:off x="1214438" y="5229225"/>
            <a:ext cx="1571625" cy="708025"/>
          </a:xfrm>
          <a:prstGeom prst="rect">
            <a:avLst/>
          </a:prstGeom>
          <a:noFill/>
        </p:spPr>
        <p:txBody>
          <a:bodyPr>
            <a:spAutoFit/>
          </a:bodyPr>
          <a:lstStyle/>
          <a:p>
            <a:pPr algn="ctr">
              <a:defRPr/>
            </a:pPr>
            <a:r>
              <a:rPr lang="zh-CN" altLang="en-US" sz="2000" b="1" dirty="0">
                <a:solidFill>
                  <a:schemeClr val="accent1">
                    <a:lumMod val="75000"/>
                  </a:schemeClr>
                </a:solidFill>
                <a:latin typeface="仿宋" panose="02010609060101010101" pitchFamily="49" charset="-122"/>
                <a:ea typeface="仿宋" panose="02010609060101010101" pitchFamily="49" charset="-122"/>
              </a:rPr>
              <a:t>有模拟交易经历</a:t>
            </a:r>
            <a:endParaRPr lang="zh-CN" altLang="en-US" sz="2000" b="1" dirty="0">
              <a:solidFill>
                <a:schemeClr val="accent1">
                  <a:lumMod val="75000"/>
                </a:schemeClr>
              </a:solidFill>
              <a:latin typeface="仿宋" panose="02010609060101010101" pitchFamily="49" charset="-122"/>
              <a:ea typeface="仿宋" panose="02010609060101010101" pitchFamily="49" charset="-122"/>
            </a:endParaRPr>
          </a:p>
        </p:txBody>
      </p:sp>
      <p:sp>
        <p:nvSpPr>
          <p:cNvPr id="48145" name="矩形 29"/>
          <p:cNvSpPr>
            <a:spLocks noChangeArrowheads="1"/>
          </p:cNvSpPr>
          <p:nvPr/>
        </p:nvSpPr>
        <p:spPr bwMode="auto">
          <a:xfrm>
            <a:off x="2555875" y="1714500"/>
            <a:ext cx="6196013" cy="477838"/>
          </a:xfrm>
          <a:prstGeom prst="rect">
            <a:avLst/>
          </a:prstGeom>
          <a:noFill/>
          <a:ln w="9525">
            <a:noFill/>
            <a:miter lim="800000"/>
          </a:ln>
        </p:spPr>
        <p:txBody>
          <a:bodyPr>
            <a:spAutoFit/>
          </a:bodyPr>
          <a:lstStyle/>
          <a:p>
            <a:pPr marL="809625" lvl="1" indent="-352425" eaLnBrk="0" hangingPunct="0">
              <a:lnSpc>
                <a:spcPts val="3000"/>
              </a:lnSpc>
              <a:spcBef>
                <a:spcPts val="600"/>
              </a:spcBef>
            </a:pPr>
            <a:r>
              <a:rPr lang="zh-CN" altLang="en-US" sz="2000" b="1">
                <a:latin typeface="仿宋" panose="02010609060101010101" pitchFamily="49" charset="-122"/>
                <a:ea typeface="仿宋" panose="02010609060101010101" pitchFamily="49" charset="-122"/>
              </a:rPr>
              <a:t>严格的准入条件（五有一无）</a:t>
            </a:r>
            <a:endParaRPr lang="en-US" altLang="zh-CN" sz="2000" b="1">
              <a:latin typeface="仿宋" panose="02010609060101010101" pitchFamily="49" charset="-122"/>
              <a:ea typeface="仿宋" panose="02010609060101010101" pitchFamily="49" charset="-122"/>
            </a:endParaRPr>
          </a:p>
        </p:txBody>
      </p:sp>
      <p:sp>
        <p:nvSpPr>
          <p:cNvPr id="18" name="圆角矩形 17"/>
          <p:cNvSpPr>
            <a:spLocks noChangeAspect="1"/>
          </p:cNvSpPr>
          <p:nvPr/>
        </p:nvSpPr>
        <p:spPr>
          <a:xfrm>
            <a:off x="6291263" y="3228975"/>
            <a:ext cx="1727200" cy="1727200"/>
          </a:xfrm>
          <a:prstGeom prst="roundRect">
            <a:avLst>
              <a:gd name="adj" fmla="val 31786"/>
            </a:avLst>
          </a:prstGeom>
          <a:solidFill>
            <a:schemeClr val="bg1">
              <a:lumMod val="65000"/>
            </a:schemeClr>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a:latin typeface="仿宋" panose="02010609060101010101" pitchFamily="49" charset="-122"/>
              <a:ea typeface="仿宋" panose="02010609060101010101" pitchFamily="49" charset="-122"/>
            </a:endParaRPr>
          </a:p>
        </p:txBody>
      </p:sp>
      <p:sp>
        <p:nvSpPr>
          <p:cNvPr id="48147" name="文本框 15"/>
          <p:cNvSpPr txBox="1">
            <a:spLocks noChangeArrowheads="1"/>
          </p:cNvSpPr>
          <p:nvPr/>
        </p:nvSpPr>
        <p:spPr bwMode="auto">
          <a:xfrm>
            <a:off x="6291263" y="3641725"/>
            <a:ext cx="1655762" cy="954088"/>
          </a:xfrm>
          <a:prstGeom prst="rect">
            <a:avLst/>
          </a:prstGeom>
          <a:noFill/>
          <a:ln w="9525">
            <a:noFill/>
            <a:miter lim="800000"/>
          </a:ln>
        </p:spPr>
        <p:txBody>
          <a:bodyPr>
            <a:spAutoFit/>
          </a:bodyPr>
          <a:lstStyle/>
          <a:p>
            <a:pPr algn="ctr"/>
            <a:r>
              <a:rPr lang="zh-CN" altLang="en-US" sz="2800" b="1">
                <a:solidFill>
                  <a:schemeClr val="bg1"/>
                </a:solidFill>
                <a:latin typeface="仿宋" panose="02010609060101010101" pitchFamily="49" charset="-122"/>
                <a:ea typeface="仿宋" panose="02010609060101010101" pitchFamily="49" charset="-122"/>
              </a:rPr>
              <a:t>无不良诚信记录</a:t>
            </a:r>
            <a:endParaRPr lang="zh-CN" altLang="en-US" sz="2800" b="1">
              <a:solidFill>
                <a:schemeClr val="bg1"/>
              </a:solidFill>
              <a:latin typeface="仿宋" panose="02010609060101010101" pitchFamily="49" charset="-122"/>
              <a:ea typeface="仿宋" panose="02010609060101010101" pitchFamily="49" charset="-122"/>
            </a:endParaRPr>
          </a:p>
        </p:txBody>
      </p:sp>
      <p:sp>
        <p:nvSpPr>
          <p:cNvPr id="20" name="圆角矩形 19"/>
          <p:cNvSpPr>
            <a:spLocks noChangeAspect="1"/>
          </p:cNvSpPr>
          <p:nvPr/>
        </p:nvSpPr>
        <p:spPr>
          <a:xfrm>
            <a:off x="5786438" y="3189288"/>
            <a:ext cx="468312" cy="468312"/>
          </a:xfrm>
          <a:prstGeom prst="roundRect">
            <a:avLst>
              <a:gd name="adj" fmla="val 28964"/>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US" altLang="zh-CN" dirty="0">
                <a:latin typeface="仿宋" panose="02010609060101010101" pitchFamily="49" charset="-122"/>
                <a:ea typeface="仿宋" panose="02010609060101010101" pitchFamily="49" charset="-122"/>
              </a:rPr>
              <a:t>X</a:t>
            </a:r>
            <a:endParaRPr lang="zh-CN" altLang="en-US" dirty="0">
              <a:latin typeface="仿宋" panose="02010609060101010101" pitchFamily="49" charset="-122"/>
              <a:ea typeface="仿宋" panose="02010609060101010101" pitchFamily="49" charset="-122"/>
            </a:endParaRPr>
          </a:p>
        </p:txBody>
      </p:sp>
      <p:sp>
        <p:nvSpPr>
          <p:cNvPr id="21" name="圆角矩形 20"/>
          <p:cNvSpPr>
            <a:spLocks noChangeAspect="1"/>
          </p:cNvSpPr>
          <p:nvPr/>
        </p:nvSpPr>
        <p:spPr>
          <a:xfrm>
            <a:off x="5894388" y="4800600"/>
            <a:ext cx="468312" cy="466725"/>
          </a:xfrm>
          <a:prstGeom prst="roundRect">
            <a:avLst>
              <a:gd name="adj" fmla="val 28964"/>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US" altLang="zh-CN" dirty="0">
                <a:latin typeface="仿宋" panose="02010609060101010101" pitchFamily="49" charset="-122"/>
                <a:ea typeface="仿宋" panose="02010609060101010101" pitchFamily="49" charset="-122"/>
              </a:rPr>
              <a:t>X</a:t>
            </a:r>
            <a:endParaRPr lang="zh-CN" altLang="en-US" dirty="0">
              <a:latin typeface="仿宋" panose="02010609060101010101" pitchFamily="49" charset="-122"/>
              <a:ea typeface="仿宋" panose="02010609060101010101" pitchFamily="49" charset="-122"/>
            </a:endParaRPr>
          </a:p>
        </p:txBody>
      </p:sp>
      <p:sp>
        <p:nvSpPr>
          <p:cNvPr id="22" name="圆角矩形 21"/>
          <p:cNvSpPr>
            <a:spLocks noChangeAspect="1"/>
          </p:cNvSpPr>
          <p:nvPr/>
        </p:nvSpPr>
        <p:spPr>
          <a:xfrm>
            <a:off x="8199438" y="3768725"/>
            <a:ext cx="468312" cy="468313"/>
          </a:xfrm>
          <a:prstGeom prst="roundRect">
            <a:avLst>
              <a:gd name="adj" fmla="val 28964"/>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US" altLang="zh-CN" dirty="0">
                <a:latin typeface="仿宋" panose="02010609060101010101" pitchFamily="49" charset="-122"/>
                <a:ea typeface="仿宋" panose="02010609060101010101" pitchFamily="49" charset="-122"/>
              </a:rPr>
              <a:t>X</a:t>
            </a:r>
            <a:endParaRPr lang="zh-CN" altLang="en-US" dirty="0">
              <a:latin typeface="仿宋" panose="02010609060101010101" pitchFamily="49" charset="-122"/>
              <a:ea typeface="仿宋" panose="02010609060101010101" pitchFamily="49" charset="-122"/>
            </a:endParaRPr>
          </a:p>
        </p:txBody>
      </p:sp>
      <p:sp>
        <p:nvSpPr>
          <p:cNvPr id="23" name="圆角矩形 22"/>
          <p:cNvSpPr>
            <a:spLocks noChangeAspect="1"/>
          </p:cNvSpPr>
          <p:nvPr/>
        </p:nvSpPr>
        <p:spPr>
          <a:xfrm>
            <a:off x="1214438" y="3514725"/>
            <a:ext cx="1295400" cy="1295400"/>
          </a:xfrm>
          <a:prstGeom prst="roundRect">
            <a:avLst>
              <a:gd name="adj" fmla="val 28964"/>
            </a:avLst>
          </a:prstGeom>
          <a:solidFill>
            <a:srgbClr val="C00000"/>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a:latin typeface="仿宋" panose="02010609060101010101" pitchFamily="49" charset="-122"/>
              <a:ea typeface="仿宋" panose="02010609060101010101" pitchFamily="49" charset="-122"/>
            </a:endParaRPr>
          </a:p>
        </p:txBody>
      </p:sp>
      <p:sp>
        <p:nvSpPr>
          <p:cNvPr id="48152" name="文本框 18"/>
          <p:cNvSpPr txBox="1">
            <a:spLocks noChangeArrowheads="1"/>
          </p:cNvSpPr>
          <p:nvPr/>
        </p:nvSpPr>
        <p:spPr bwMode="auto">
          <a:xfrm>
            <a:off x="1357313" y="3871913"/>
            <a:ext cx="1008062" cy="523875"/>
          </a:xfrm>
          <a:prstGeom prst="rect">
            <a:avLst/>
          </a:prstGeom>
          <a:noFill/>
          <a:ln w="9525">
            <a:noFill/>
            <a:miter lim="800000"/>
          </a:ln>
        </p:spPr>
        <p:txBody>
          <a:bodyPr>
            <a:spAutoFit/>
          </a:bodyPr>
          <a:lstStyle/>
          <a:p>
            <a:pPr algn="ctr"/>
            <a:r>
              <a:rPr lang="zh-CN" altLang="en-US" sz="2800" b="1">
                <a:solidFill>
                  <a:schemeClr val="bg1"/>
                </a:solidFill>
                <a:latin typeface="仿宋" panose="02010609060101010101" pitchFamily="49" charset="-122"/>
                <a:ea typeface="仿宋" panose="02010609060101010101" pitchFamily="49" charset="-122"/>
              </a:rPr>
              <a:t>五有</a:t>
            </a:r>
            <a:endParaRPr lang="zh-CN" altLang="en-US" sz="2800" b="1">
              <a:solidFill>
                <a:schemeClr val="bg1"/>
              </a:solidFill>
              <a:latin typeface="仿宋" panose="02010609060101010101" pitchFamily="49" charset="-122"/>
              <a:ea typeface="仿宋" panose="02010609060101010101" pitchFamily="49" charset="-122"/>
            </a:endParaRPr>
          </a:p>
        </p:txBody>
      </p:sp>
      <p:cxnSp>
        <p:nvCxnSpPr>
          <p:cNvPr id="25" name="直接连接符 24"/>
          <p:cNvCxnSpPr>
            <a:stCxn id="5" idx="2"/>
            <a:endCxn id="23" idx="0"/>
          </p:cNvCxnSpPr>
          <p:nvPr/>
        </p:nvCxnSpPr>
        <p:spPr>
          <a:xfrm rot="5400000">
            <a:off x="1791494" y="3271044"/>
            <a:ext cx="314325" cy="173037"/>
          </a:xfrm>
          <a:prstGeom prst="line">
            <a:avLst/>
          </a:prstGeom>
        </p:spPr>
        <p:style>
          <a:lnRef idx="3">
            <a:schemeClr val="dk1"/>
          </a:lnRef>
          <a:fillRef idx="0">
            <a:schemeClr val="dk1"/>
          </a:fillRef>
          <a:effectRef idx="2">
            <a:schemeClr val="dk1"/>
          </a:effectRef>
          <a:fontRef idx="minor">
            <a:schemeClr val="tx1"/>
          </a:fontRef>
        </p:style>
      </p:cxnSp>
      <p:cxnSp>
        <p:nvCxnSpPr>
          <p:cNvPr id="26" name="直接连接符 25"/>
          <p:cNvCxnSpPr/>
          <p:nvPr/>
        </p:nvCxnSpPr>
        <p:spPr>
          <a:xfrm rot="10800000" flipV="1">
            <a:off x="2428875" y="3086100"/>
            <a:ext cx="1428750" cy="571500"/>
          </a:xfrm>
          <a:prstGeom prst="line">
            <a:avLst/>
          </a:prstGeom>
        </p:spPr>
        <p:style>
          <a:lnRef idx="3">
            <a:schemeClr val="dk1"/>
          </a:lnRef>
          <a:fillRef idx="0">
            <a:schemeClr val="dk1"/>
          </a:fillRef>
          <a:effectRef idx="2">
            <a:schemeClr val="dk1"/>
          </a:effectRef>
          <a:fontRef idx="minor">
            <a:schemeClr val="tx1"/>
          </a:fontRef>
        </p:style>
      </p:cxnSp>
      <p:cxnSp>
        <p:nvCxnSpPr>
          <p:cNvPr id="27" name="直接连接符 26"/>
          <p:cNvCxnSpPr>
            <a:stCxn id="6" idx="1"/>
            <a:endCxn id="23" idx="3"/>
          </p:cNvCxnSpPr>
          <p:nvPr/>
        </p:nvCxnSpPr>
        <p:spPr>
          <a:xfrm rot="10800000">
            <a:off x="2509838" y="4162425"/>
            <a:ext cx="1123950" cy="0"/>
          </a:xfrm>
          <a:prstGeom prst="line">
            <a:avLst/>
          </a:prstGeom>
        </p:spPr>
        <p:style>
          <a:lnRef idx="3">
            <a:schemeClr val="dk1"/>
          </a:lnRef>
          <a:fillRef idx="0">
            <a:schemeClr val="dk1"/>
          </a:fillRef>
          <a:effectRef idx="2">
            <a:schemeClr val="dk1"/>
          </a:effectRef>
          <a:fontRef idx="minor">
            <a:schemeClr val="tx1"/>
          </a:fontRef>
        </p:style>
      </p:cxnSp>
      <p:cxnSp>
        <p:nvCxnSpPr>
          <p:cNvPr id="28" name="直接连接符 27"/>
          <p:cNvCxnSpPr/>
          <p:nvPr/>
        </p:nvCxnSpPr>
        <p:spPr>
          <a:xfrm rot="10800000">
            <a:off x="2357438" y="4729163"/>
            <a:ext cx="1500187" cy="428625"/>
          </a:xfrm>
          <a:prstGeom prst="line">
            <a:avLst/>
          </a:prstGeom>
        </p:spPr>
        <p:style>
          <a:lnRef idx="3">
            <a:schemeClr val="dk1"/>
          </a:lnRef>
          <a:fillRef idx="0">
            <a:schemeClr val="dk1"/>
          </a:fillRef>
          <a:effectRef idx="2">
            <a:schemeClr val="dk1"/>
          </a:effectRef>
          <a:fontRef idx="minor">
            <a:schemeClr val="tx1"/>
          </a:fontRef>
        </p:style>
      </p:cxnSp>
      <p:cxnSp>
        <p:nvCxnSpPr>
          <p:cNvPr id="29" name="直接连接符 28"/>
          <p:cNvCxnSpPr>
            <a:stCxn id="23" idx="2"/>
            <a:endCxn id="7" idx="0"/>
          </p:cNvCxnSpPr>
          <p:nvPr/>
        </p:nvCxnSpPr>
        <p:spPr>
          <a:xfrm rot="16200000" flipH="1">
            <a:off x="1775619" y="4896644"/>
            <a:ext cx="347663" cy="174625"/>
          </a:xfrm>
          <a:prstGeom prst="line">
            <a:avLst/>
          </a:prstGeom>
        </p:spPr>
        <p:style>
          <a:lnRef idx="3">
            <a:schemeClr val="dk1"/>
          </a:lnRef>
          <a:fillRef idx="0">
            <a:schemeClr val="dk1"/>
          </a:fillRef>
          <a:effectRef idx="2">
            <a:schemeClr val="dk1"/>
          </a:effectRef>
          <a:fontRef idx="minor">
            <a:schemeClr val="tx1"/>
          </a:fontRef>
        </p:style>
      </p:cxnSp>
      <p:sp>
        <p:nvSpPr>
          <p:cNvPr id="30" name="圆角矩形 29"/>
          <p:cNvSpPr>
            <a:spLocks noChangeAspect="1"/>
          </p:cNvSpPr>
          <p:nvPr/>
        </p:nvSpPr>
        <p:spPr>
          <a:xfrm>
            <a:off x="2997200" y="4854575"/>
            <a:ext cx="360363" cy="360363"/>
          </a:xfrm>
          <a:prstGeom prst="roundRect">
            <a:avLst>
              <a:gd name="adj" fmla="val 28964"/>
            </a:avLst>
          </a:prstGeom>
          <a:solidFill>
            <a:srgbClr val="A0000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US" altLang="zh-CN" dirty="0">
                <a:latin typeface="仿宋" panose="02010609060101010101" pitchFamily="49" charset="-122"/>
                <a:ea typeface="仿宋" panose="02010609060101010101" pitchFamily="49" charset="-122"/>
              </a:rPr>
              <a:t>R</a:t>
            </a:r>
            <a:endParaRPr lang="zh-CN" altLang="en-US" dirty="0">
              <a:latin typeface="仿宋" panose="02010609060101010101" pitchFamily="49" charset="-122"/>
              <a:ea typeface="仿宋" panose="02010609060101010101" pitchFamily="49" charset="-122"/>
            </a:endParaRPr>
          </a:p>
        </p:txBody>
      </p:sp>
      <p:sp>
        <p:nvSpPr>
          <p:cNvPr id="31" name="圆角矩形 30"/>
          <p:cNvSpPr>
            <a:spLocks noChangeAspect="1"/>
          </p:cNvSpPr>
          <p:nvPr/>
        </p:nvSpPr>
        <p:spPr>
          <a:xfrm>
            <a:off x="2925763" y="3243263"/>
            <a:ext cx="360362" cy="360362"/>
          </a:xfrm>
          <a:prstGeom prst="roundRect">
            <a:avLst>
              <a:gd name="adj" fmla="val 28964"/>
            </a:avLst>
          </a:prstGeom>
          <a:solidFill>
            <a:srgbClr val="A0000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US" altLang="zh-CN" dirty="0">
                <a:latin typeface="仿宋" panose="02010609060101010101" pitchFamily="49" charset="-122"/>
                <a:ea typeface="仿宋" panose="02010609060101010101" pitchFamily="49" charset="-122"/>
              </a:rPr>
              <a:t>R</a:t>
            </a:r>
            <a:endParaRPr lang="zh-CN" altLang="en-US" dirty="0">
              <a:latin typeface="仿宋" panose="02010609060101010101" pitchFamily="49" charset="-122"/>
              <a:ea typeface="仿宋" panose="02010609060101010101" pitchFamily="49" charset="-122"/>
            </a:endParaRPr>
          </a:p>
        </p:txBody>
      </p:sp>
    </p:spTree>
  </p:cSld>
  <p:clrMapOvr>
    <a:masterClrMapping/>
  </p:clrMapOvr>
  <p:timing>
    <p:tnLst>
      <p:par>
        <p:cT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130" name="灯片编号占位符 1"/>
          <p:cNvSpPr>
            <a:spLocks noGrp="1"/>
          </p:cNvSpPr>
          <p:nvPr>
            <p:ph type="sldNum" sz="quarter" idx="12"/>
          </p:nvPr>
        </p:nvSpPr>
        <p:spPr bwMode="auto">
          <a:ln>
            <a:miter lim="800000"/>
          </a:ln>
        </p:spPr>
        <p:txBody>
          <a:bodyPr vert="horz" wrap="square" lIns="91440" tIns="45720" rIns="91440" bIns="45720" numCol="1" anchor="t" anchorCtr="0" compatLnSpc="1"/>
          <a:lstStyle/>
          <a:p>
            <a:pPr fontAlgn="base">
              <a:spcBef>
                <a:spcPct val="0"/>
              </a:spcBef>
              <a:spcAft>
                <a:spcPct val="0"/>
              </a:spcAft>
              <a:defRPr/>
            </a:pPr>
            <a:fld id="{27D6C8C8-78B4-40B5-B315-BAE85476E03B}" type="slidenum">
              <a:rPr lang="zh-CN" altLang="en-US" smtClean="0"/>
            </a:fld>
            <a:endParaRPr lang="zh-CN" altLang="en-US" smtClean="0"/>
          </a:p>
        </p:txBody>
      </p:sp>
      <p:sp>
        <p:nvSpPr>
          <p:cNvPr id="49155" name="TextBox 7"/>
          <p:cNvSpPr txBox="1">
            <a:spLocks noChangeArrowheads="1"/>
          </p:cNvSpPr>
          <p:nvPr/>
        </p:nvSpPr>
        <p:spPr bwMode="auto">
          <a:xfrm>
            <a:off x="2714612" y="214290"/>
            <a:ext cx="6419863" cy="523875"/>
          </a:xfrm>
          <a:prstGeom prst="rect">
            <a:avLst/>
          </a:prstGeom>
          <a:noFill/>
          <a:ln w="9525">
            <a:noFill/>
            <a:miter lim="800000"/>
          </a:ln>
        </p:spPr>
        <p:txBody>
          <a:bodyPr wrap="square">
            <a:spAutoFit/>
          </a:bodyPr>
          <a:lstStyle/>
          <a:p>
            <a:r>
              <a:rPr lang="zh-CN" altLang="en-US" sz="2800" b="1" dirty="0">
                <a:latin typeface="微软雅黑" panose="020B0503020204020204" pitchFamily="34" charset="-122"/>
                <a:ea typeface="微软雅黑" panose="020B0503020204020204" pitchFamily="34" charset="-122"/>
              </a:rPr>
              <a:t>四、风控制度：</a:t>
            </a:r>
            <a:r>
              <a:rPr lang="en-US" altLang="zh-CN" sz="2800" b="1" dirty="0">
                <a:latin typeface="微软雅黑" panose="020B0503020204020204" pitchFamily="34" charset="-122"/>
                <a:ea typeface="微软雅黑" panose="020B0503020204020204" pitchFamily="34" charset="-122"/>
              </a:rPr>
              <a:t> </a:t>
            </a:r>
            <a:r>
              <a:rPr lang="zh-CN" altLang="en-US" sz="2800" b="1" dirty="0">
                <a:latin typeface="微软雅黑" panose="020B0503020204020204" pitchFamily="34" charset="-122"/>
                <a:ea typeface="微软雅黑" panose="020B0503020204020204" pitchFamily="34" charset="-122"/>
              </a:rPr>
              <a:t>合格投资人制度（</a:t>
            </a:r>
            <a:r>
              <a:rPr lang="en-US" altLang="zh-CN" sz="2800" b="1" dirty="0">
                <a:latin typeface="微软雅黑" panose="020B0503020204020204" pitchFamily="34" charset="-122"/>
                <a:ea typeface="微软雅黑" panose="020B0503020204020204" pitchFamily="34" charset="-122"/>
              </a:rPr>
              <a:t>2</a:t>
            </a:r>
            <a:r>
              <a:rPr lang="zh-CN" altLang="en-US" sz="2800" b="1" dirty="0">
                <a:latin typeface="微软雅黑" panose="020B0503020204020204" pitchFamily="34" charset="-122"/>
                <a:ea typeface="微软雅黑" panose="020B0503020204020204" pitchFamily="34" charset="-122"/>
              </a:rPr>
              <a:t>）</a:t>
            </a:r>
            <a:endParaRPr lang="zh-CN" altLang="en-US" sz="2800" b="1" dirty="0">
              <a:latin typeface="微软雅黑" panose="020B0503020204020204" pitchFamily="34" charset="-122"/>
              <a:ea typeface="微软雅黑" panose="020B0503020204020204" pitchFamily="34" charset="-122"/>
            </a:endParaRPr>
          </a:p>
        </p:txBody>
      </p:sp>
      <p:grpSp>
        <p:nvGrpSpPr>
          <p:cNvPr id="2" name="Group 11"/>
          <p:cNvGrpSpPr/>
          <p:nvPr/>
        </p:nvGrpSpPr>
        <p:grpSpPr bwMode="auto">
          <a:xfrm>
            <a:off x="931863" y="5214938"/>
            <a:ext cx="7354887" cy="517525"/>
            <a:chOff x="399" y="2820"/>
            <a:chExt cx="4929" cy="348"/>
          </a:xfrm>
        </p:grpSpPr>
        <p:sp>
          <p:nvSpPr>
            <p:cNvPr id="6" name="AutoShape 12"/>
            <p:cNvSpPr>
              <a:spLocks noChangeArrowheads="1"/>
            </p:cNvSpPr>
            <p:nvPr/>
          </p:nvSpPr>
          <p:spPr bwMode="gray">
            <a:xfrm>
              <a:off x="399" y="2905"/>
              <a:ext cx="218" cy="175"/>
            </a:xfrm>
            <a:prstGeom prst="roundRect">
              <a:avLst>
                <a:gd name="adj" fmla="val 29069"/>
              </a:avLst>
            </a:prstGeom>
            <a:solidFill>
              <a:srgbClr val="808080"/>
            </a:solidFill>
            <a:ln w="9525">
              <a:noFill/>
              <a:round/>
            </a:ln>
            <a:effectLst>
              <a:outerShdw dist="35921" dir="2700000" algn="ctr" rotWithShape="0">
                <a:schemeClr val="bg2"/>
              </a:outerShdw>
            </a:effectLst>
          </p:spPr>
          <p:txBody>
            <a:bodyPr wrap="none" anchor="ctr"/>
            <a:lstStyle/>
            <a:p>
              <a:pPr>
                <a:defRPr/>
              </a:pPr>
              <a:endParaRPr lang="zh-CN" altLang="en-US">
                <a:latin typeface="仿宋" panose="02010609060101010101" pitchFamily="49" charset="-122"/>
                <a:ea typeface="仿宋" panose="02010609060101010101" pitchFamily="49" charset="-122"/>
              </a:endParaRPr>
            </a:p>
          </p:txBody>
        </p:sp>
        <p:sp>
          <p:nvSpPr>
            <p:cNvPr id="8" name="AutoShape 13"/>
            <p:cNvSpPr>
              <a:spLocks noChangeArrowheads="1"/>
            </p:cNvSpPr>
            <p:nvPr/>
          </p:nvSpPr>
          <p:spPr bwMode="gray">
            <a:xfrm>
              <a:off x="480" y="2820"/>
              <a:ext cx="4848" cy="348"/>
            </a:xfrm>
            <a:prstGeom prst="rightArrow">
              <a:avLst>
                <a:gd name="adj1" fmla="val 50000"/>
                <a:gd name="adj2" fmla="val 63206"/>
              </a:avLst>
            </a:prstGeom>
            <a:solidFill>
              <a:srgbClr val="808080"/>
            </a:solidFill>
            <a:ln w="9525">
              <a:noFill/>
              <a:miter lim="800000"/>
            </a:ln>
            <a:effectLst>
              <a:outerShdw dist="35921" dir="2700000" algn="ctr" rotWithShape="0">
                <a:schemeClr val="bg2"/>
              </a:outerShdw>
            </a:effectLst>
          </p:spPr>
          <p:txBody>
            <a:bodyPr wrap="none" anchor="ctr"/>
            <a:lstStyle/>
            <a:p>
              <a:pPr>
                <a:defRPr/>
              </a:pPr>
              <a:endParaRPr lang="zh-CN" altLang="en-US">
                <a:latin typeface="仿宋" panose="02010609060101010101" pitchFamily="49" charset="-122"/>
                <a:ea typeface="仿宋" panose="02010609060101010101" pitchFamily="49" charset="-122"/>
              </a:endParaRPr>
            </a:p>
          </p:txBody>
        </p:sp>
      </p:grpSp>
      <p:sp>
        <p:nvSpPr>
          <p:cNvPr id="49157" name="Line 17"/>
          <p:cNvSpPr>
            <a:spLocks noChangeShapeType="1"/>
          </p:cNvSpPr>
          <p:nvPr/>
        </p:nvSpPr>
        <p:spPr bwMode="black">
          <a:xfrm flipV="1">
            <a:off x="1195388" y="3513138"/>
            <a:ext cx="0" cy="1790700"/>
          </a:xfrm>
          <a:prstGeom prst="line">
            <a:avLst/>
          </a:prstGeom>
          <a:noFill/>
          <a:ln w="9525" cap="rnd">
            <a:solidFill>
              <a:schemeClr val="tx1"/>
            </a:solidFill>
            <a:prstDash val="sysDot"/>
            <a:round/>
          </a:ln>
        </p:spPr>
        <p:txBody>
          <a:bodyPr/>
          <a:lstStyle/>
          <a:p>
            <a:endParaRPr lang="zh-CN" altLang="en-US"/>
          </a:p>
        </p:txBody>
      </p:sp>
      <p:sp>
        <p:nvSpPr>
          <p:cNvPr id="49158" name="Line 18"/>
          <p:cNvSpPr>
            <a:spLocks noChangeShapeType="1"/>
          </p:cNvSpPr>
          <p:nvPr/>
        </p:nvSpPr>
        <p:spPr bwMode="black">
          <a:xfrm flipV="1">
            <a:off x="3409950" y="3195638"/>
            <a:ext cx="0" cy="2108200"/>
          </a:xfrm>
          <a:prstGeom prst="line">
            <a:avLst/>
          </a:prstGeom>
          <a:noFill/>
          <a:ln w="9525" cap="rnd">
            <a:solidFill>
              <a:schemeClr val="tx1"/>
            </a:solidFill>
            <a:prstDash val="sysDot"/>
            <a:round/>
          </a:ln>
        </p:spPr>
        <p:txBody>
          <a:bodyPr/>
          <a:lstStyle/>
          <a:p>
            <a:endParaRPr lang="zh-CN" altLang="en-US"/>
          </a:p>
        </p:txBody>
      </p:sp>
      <p:sp>
        <p:nvSpPr>
          <p:cNvPr id="49159" name="Line 19"/>
          <p:cNvSpPr>
            <a:spLocks noChangeShapeType="1"/>
          </p:cNvSpPr>
          <p:nvPr/>
        </p:nvSpPr>
        <p:spPr bwMode="black">
          <a:xfrm flipV="1">
            <a:off x="5610225" y="2767013"/>
            <a:ext cx="0" cy="2536825"/>
          </a:xfrm>
          <a:prstGeom prst="line">
            <a:avLst/>
          </a:prstGeom>
          <a:noFill/>
          <a:ln w="9525" cap="rnd">
            <a:solidFill>
              <a:schemeClr val="tx1"/>
            </a:solidFill>
            <a:prstDash val="sysDot"/>
            <a:round/>
          </a:ln>
        </p:spPr>
        <p:txBody>
          <a:bodyPr/>
          <a:lstStyle/>
          <a:p>
            <a:endParaRPr lang="zh-CN" altLang="en-US"/>
          </a:p>
        </p:txBody>
      </p:sp>
      <p:sp>
        <p:nvSpPr>
          <p:cNvPr id="49160" name="Line 20"/>
          <p:cNvSpPr>
            <a:spLocks noChangeShapeType="1"/>
          </p:cNvSpPr>
          <p:nvPr/>
        </p:nvSpPr>
        <p:spPr bwMode="black">
          <a:xfrm flipV="1">
            <a:off x="7831138" y="2408238"/>
            <a:ext cx="0" cy="2895600"/>
          </a:xfrm>
          <a:prstGeom prst="line">
            <a:avLst/>
          </a:prstGeom>
          <a:noFill/>
          <a:ln w="9525" cap="rnd">
            <a:solidFill>
              <a:schemeClr val="tx1"/>
            </a:solidFill>
            <a:prstDash val="sysDot"/>
            <a:round/>
          </a:ln>
        </p:spPr>
        <p:txBody>
          <a:bodyPr/>
          <a:lstStyle/>
          <a:p>
            <a:endParaRPr lang="zh-CN" altLang="en-US"/>
          </a:p>
        </p:txBody>
      </p:sp>
      <p:sp>
        <p:nvSpPr>
          <p:cNvPr id="13" name="AutoShape 21"/>
          <p:cNvSpPr>
            <a:spLocks noChangeArrowheads="1"/>
          </p:cNvSpPr>
          <p:nvPr/>
        </p:nvSpPr>
        <p:spPr bwMode="gray">
          <a:xfrm>
            <a:off x="1194792" y="4874419"/>
            <a:ext cx="2208213" cy="428625"/>
          </a:xfrm>
          <a:prstGeom prst="bevel">
            <a:avLst>
              <a:gd name="adj" fmla="val 5903"/>
            </a:avLst>
          </a:prstGeom>
          <a:solidFill>
            <a:srgbClr val="0083E6"/>
          </a:solidFill>
          <a:ln w="9525">
            <a:noFill/>
            <a:miter lim="800000"/>
          </a:ln>
          <a:effectLst>
            <a:outerShdw blurRad="50800" dist="38100" dir="2700000" algn="tl" rotWithShape="0">
              <a:prstClr val="black">
                <a:alpha val="40000"/>
              </a:prstClr>
            </a:outerShdw>
          </a:effectLst>
          <a:scene3d>
            <a:camera prst="orthographicFront"/>
            <a:lightRig rig="threePt" dir="t"/>
          </a:scene3d>
          <a:sp3d/>
        </p:spPr>
        <p:txBody>
          <a:bodyPr wrap="none" anchor="ctr"/>
          <a:lstStyle/>
          <a:p>
            <a:pPr>
              <a:defRPr/>
            </a:pPr>
            <a:endParaRPr lang="zh-CN" altLang="en-US">
              <a:latin typeface="仿宋" panose="02010609060101010101" pitchFamily="49" charset="-122"/>
              <a:ea typeface="仿宋" panose="02010609060101010101" pitchFamily="49" charset="-122"/>
            </a:endParaRPr>
          </a:p>
        </p:txBody>
      </p:sp>
      <p:sp>
        <p:nvSpPr>
          <p:cNvPr id="14" name="AutoShape 22"/>
          <p:cNvSpPr>
            <a:spLocks noChangeArrowheads="1"/>
          </p:cNvSpPr>
          <p:nvPr/>
        </p:nvSpPr>
        <p:spPr bwMode="gray">
          <a:xfrm>
            <a:off x="3410942" y="4372769"/>
            <a:ext cx="2206625" cy="930275"/>
          </a:xfrm>
          <a:prstGeom prst="bevel">
            <a:avLst>
              <a:gd name="adj" fmla="val 3046"/>
            </a:avLst>
          </a:prstGeom>
          <a:solidFill>
            <a:srgbClr val="0062AA"/>
          </a:solidFill>
          <a:ln w="9525">
            <a:noFill/>
            <a:miter lim="800000"/>
          </a:ln>
          <a:effectLst/>
          <a:scene3d>
            <a:camera prst="orthographicFront"/>
            <a:lightRig rig="threePt" dir="t"/>
          </a:scene3d>
          <a:sp3d/>
        </p:spPr>
        <p:txBody>
          <a:bodyPr wrap="none" anchor="ctr"/>
          <a:lstStyle/>
          <a:p>
            <a:pPr>
              <a:defRPr/>
            </a:pPr>
            <a:endParaRPr lang="zh-CN" altLang="en-US">
              <a:latin typeface="仿宋" panose="02010609060101010101" pitchFamily="49" charset="-122"/>
              <a:ea typeface="仿宋" panose="02010609060101010101" pitchFamily="49" charset="-122"/>
            </a:endParaRPr>
          </a:p>
        </p:txBody>
      </p:sp>
      <p:sp>
        <p:nvSpPr>
          <p:cNvPr id="15" name="AutoShape 23"/>
          <p:cNvSpPr>
            <a:spLocks noChangeArrowheads="1"/>
          </p:cNvSpPr>
          <p:nvPr/>
        </p:nvSpPr>
        <p:spPr bwMode="gray">
          <a:xfrm>
            <a:off x="5617567" y="3799681"/>
            <a:ext cx="2208213" cy="1503363"/>
          </a:xfrm>
          <a:prstGeom prst="bevel">
            <a:avLst>
              <a:gd name="adj" fmla="val 2481"/>
            </a:avLst>
          </a:prstGeom>
          <a:solidFill>
            <a:srgbClr val="003F6E"/>
          </a:solidFill>
          <a:ln w="9525">
            <a:noFill/>
            <a:miter lim="800000"/>
          </a:ln>
          <a:effectLst/>
          <a:scene3d>
            <a:camera prst="orthographicFront"/>
            <a:lightRig rig="threePt" dir="t"/>
          </a:scene3d>
          <a:sp3d/>
        </p:spPr>
        <p:txBody>
          <a:bodyPr wrap="none" anchor="ctr"/>
          <a:lstStyle/>
          <a:p>
            <a:pPr>
              <a:defRPr/>
            </a:pPr>
            <a:endParaRPr lang="zh-CN" altLang="en-US">
              <a:latin typeface="仿宋" panose="02010609060101010101" pitchFamily="49" charset="-122"/>
              <a:ea typeface="仿宋" panose="02010609060101010101" pitchFamily="49" charset="-122"/>
            </a:endParaRPr>
          </a:p>
        </p:txBody>
      </p:sp>
      <p:sp>
        <p:nvSpPr>
          <p:cNvPr id="49170" name="Rectangle 24"/>
          <p:cNvSpPr>
            <a:spLocks noChangeArrowheads="1"/>
          </p:cNvSpPr>
          <p:nvPr/>
        </p:nvSpPr>
        <p:spPr bwMode="black">
          <a:xfrm>
            <a:off x="1195388" y="3773488"/>
            <a:ext cx="2149475" cy="954087"/>
          </a:xfrm>
          <a:prstGeom prst="rect">
            <a:avLst/>
          </a:prstGeom>
          <a:noFill/>
          <a:ln w="9525">
            <a:noFill/>
            <a:miter lim="800000"/>
          </a:ln>
        </p:spPr>
        <p:txBody>
          <a:bodyPr>
            <a:spAutoFit/>
          </a:bodyPr>
          <a:lstStyle/>
          <a:p>
            <a:pPr algn="ctr"/>
            <a:r>
              <a:rPr lang="zh-CN" altLang="en-US" sz="1400">
                <a:latin typeface="仿宋" panose="02010609060101010101" pitchFamily="49" charset="-122"/>
                <a:ea typeface="仿宋" panose="02010609060101010101" pitchFamily="49" charset="-122"/>
              </a:rPr>
              <a:t>可以在持有</a:t>
            </a:r>
            <a:r>
              <a:rPr lang="en-US" altLang="zh-CN" sz="1400">
                <a:latin typeface="仿宋" panose="02010609060101010101" pitchFamily="49" charset="-122"/>
                <a:ea typeface="仿宋" panose="02010609060101010101" pitchFamily="49" charset="-122"/>
              </a:rPr>
              <a:t>ETF</a:t>
            </a:r>
            <a:r>
              <a:rPr lang="zh-CN" altLang="en-US" sz="1400">
                <a:latin typeface="仿宋" panose="02010609060101010101" pitchFamily="49" charset="-122"/>
                <a:ea typeface="仿宋" panose="02010609060101010101" pitchFamily="49" charset="-122"/>
              </a:rPr>
              <a:t>时进行备兑开仓（卖出认购期权）或保险策略（买入认沽期权）交易</a:t>
            </a:r>
            <a:endParaRPr lang="en-US" altLang="zh-CN" sz="1400">
              <a:latin typeface="仿宋" panose="02010609060101010101" pitchFamily="49" charset="-122"/>
              <a:ea typeface="仿宋" panose="02010609060101010101" pitchFamily="49" charset="-122"/>
              <a:cs typeface="Arial" panose="020B0604020202020204" pitchFamily="34" charset="0"/>
            </a:endParaRPr>
          </a:p>
        </p:txBody>
      </p:sp>
      <p:sp>
        <p:nvSpPr>
          <p:cNvPr id="49171" name="Rectangle 25"/>
          <p:cNvSpPr>
            <a:spLocks noChangeArrowheads="1"/>
          </p:cNvSpPr>
          <p:nvPr/>
        </p:nvSpPr>
        <p:spPr bwMode="black">
          <a:xfrm>
            <a:off x="3436938" y="3297238"/>
            <a:ext cx="2149475" cy="739775"/>
          </a:xfrm>
          <a:prstGeom prst="rect">
            <a:avLst/>
          </a:prstGeom>
          <a:noFill/>
          <a:ln w="9525">
            <a:noFill/>
            <a:miter lim="800000"/>
          </a:ln>
        </p:spPr>
        <p:txBody>
          <a:bodyPr>
            <a:spAutoFit/>
          </a:bodyPr>
          <a:lstStyle/>
          <a:p>
            <a:pPr algn="ctr"/>
            <a:r>
              <a:rPr lang="zh-CN" altLang="en-US" sz="1400">
                <a:latin typeface="仿宋" panose="02010609060101010101" pitchFamily="49" charset="-122"/>
                <a:ea typeface="仿宋" panose="02010609060101010101" pitchFamily="49" charset="-122"/>
              </a:rPr>
              <a:t>在一级权限基础上增加买入期权权限，可成为期权的权利持有方</a:t>
            </a:r>
            <a:endParaRPr lang="en-US" altLang="zh-CN" sz="1400">
              <a:latin typeface="仿宋" panose="02010609060101010101" pitchFamily="49" charset="-122"/>
              <a:ea typeface="仿宋" panose="02010609060101010101" pitchFamily="49" charset="-122"/>
              <a:cs typeface="Arial" panose="020B0604020202020204" pitchFamily="34" charset="0"/>
            </a:endParaRPr>
          </a:p>
        </p:txBody>
      </p:sp>
      <p:sp>
        <p:nvSpPr>
          <p:cNvPr id="49172" name="Rectangle 26"/>
          <p:cNvSpPr>
            <a:spLocks noChangeArrowheads="1"/>
          </p:cNvSpPr>
          <p:nvPr/>
        </p:nvSpPr>
        <p:spPr bwMode="black">
          <a:xfrm>
            <a:off x="5643563" y="2725738"/>
            <a:ext cx="2149475" cy="738187"/>
          </a:xfrm>
          <a:prstGeom prst="rect">
            <a:avLst/>
          </a:prstGeom>
          <a:noFill/>
          <a:ln w="9525">
            <a:noFill/>
            <a:miter lim="800000"/>
          </a:ln>
        </p:spPr>
        <p:txBody>
          <a:bodyPr>
            <a:spAutoFit/>
          </a:bodyPr>
          <a:lstStyle/>
          <a:p>
            <a:pPr algn="ctr"/>
            <a:r>
              <a:rPr lang="zh-CN" altLang="en-US" sz="1400">
                <a:latin typeface="仿宋" panose="02010609060101010101" pitchFamily="49" charset="-122"/>
                <a:ea typeface="仿宋" panose="02010609060101010101" pitchFamily="49" charset="-122"/>
              </a:rPr>
              <a:t>在二级权限基础上增加卖出开仓（保证金开仓）权限，可成为期权的义务方</a:t>
            </a:r>
            <a:endParaRPr lang="en-US" altLang="zh-CN" sz="1400">
              <a:latin typeface="仿宋" panose="02010609060101010101" pitchFamily="49" charset="-122"/>
              <a:ea typeface="仿宋" panose="02010609060101010101" pitchFamily="49" charset="-122"/>
              <a:cs typeface="Arial" panose="020B0604020202020204" pitchFamily="34" charset="0"/>
            </a:endParaRPr>
          </a:p>
        </p:txBody>
      </p:sp>
      <p:sp>
        <p:nvSpPr>
          <p:cNvPr id="49173" name="Text Box 27"/>
          <p:cNvSpPr txBox="1">
            <a:spLocks noChangeArrowheads="1"/>
          </p:cNvSpPr>
          <p:nvPr/>
        </p:nvSpPr>
        <p:spPr bwMode="black">
          <a:xfrm>
            <a:off x="1411288" y="4875213"/>
            <a:ext cx="1719262" cy="396875"/>
          </a:xfrm>
          <a:prstGeom prst="rect">
            <a:avLst/>
          </a:prstGeom>
          <a:noFill/>
          <a:ln w="9525">
            <a:noFill/>
            <a:miter lim="800000"/>
          </a:ln>
        </p:spPr>
        <p:txBody>
          <a:bodyPr>
            <a:spAutoFit/>
          </a:bodyPr>
          <a:lstStyle/>
          <a:p>
            <a:pPr algn="ctr">
              <a:spcBef>
                <a:spcPct val="50000"/>
              </a:spcBef>
            </a:pPr>
            <a:r>
              <a:rPr lang="zh-CN" altLang="en-US" sz="2000" b="1">
                <a:solidFill>
                  <a:schemeClr val="bg1"/>
                </a:solidFill>
                <a:latin typeface="仿宋" panose="02010609060101010101" pitchFamily="49" charset="-122"/>
                <a:ea typeface="仿宋" panose="02010609060101010101" pitchFamily="49" charset="-122"/>
                <a:cs typeface="Arial" panose="020B0604020202020204" pitchFamily="34" charset="0"/>
              </a:rPr>
              <a:t>一级投资者</a:t>
            </a:r>
            <a:endParaRPr lang="en-US" altLang="zh-CN" sz="2000" b="1">
              <a:solidFill>
                <a:schemeClr val="bg1"/>
              </a:solidFill>
              <a:latin typeface="仿宋" panose="02010609060101010101" pitchFamily="49" charset="-122"/>
              <a:ea typeface="仿宋" panose="02010609060101010101" pitchFamily="49" charset="-122"/>
              <a:cs typeface="Arial" panose="020B0604020202020204" pitchFamily="34" charset="0"/>
            </a:endParaRPr>
          </a:p>
        </p:txBody>
      </p:sp>
      <p:sp>
        <p:nvSpPr>
          <p:cNvPr id="49174" name="Text Box 32"/>
          <p:cNvSpPr txBox="1">
            <a:spLocks noChangeArrowheads="1"/>
          </p:cNvSpPr>
          <p:nvPr/>
        </p:nvSpPr>
        <p:spPr bwMode="black">
          <a:xfrm>
            <a:off x="3630613" y="4659313"/>
            <a:ext cx="1719262" cy="396875"/>
          </a:xfrm>
          <a:prstGeom prst="rect">
            <a:avLst/>
          </a:prstGeom>
          <a:noFill/>
          <a:ln w="9525">
            <a:noFill/>
            <a:miter lim="800000"/>
          </a:ln>
        </p:spPr>
        <p:txBody>
          <a:bodyPr>
            <a:spAutoFit/>
          </a:bodyPr>
          <a:lstStyle/>
          <a:p>
            <a:pPr algn="ctr">
              <a:spcBef>
                <a:spcPct val="50000"/>
              </a:spcBef>
            </a:pPr>
            <a:r>
              <a:rPr lang="zh-CN" altLang="en-US" sz="2000" b="1">
                <a:solidFill>
                  <a:srgbClr val="FFFFFF"/>
                </a:solidFill>
                <a:latin typeface="仿宋" panose="02010609060101010101" pitchFamily="49" charset="-122"/>
                <a:ea typeface="仿宋" panose="02010609060101010101" pitchFamily="49" charset="-122"/>
                <a:cs typeface="Arial" panose="020B0604020202020204" pitchFamily="34" charset="0"/>
              </a:rPr>
              <a:t>二级投资者</a:t>
            </a:r>
            <a:endParaRPr lang="en-US" altLang="zh-CN" sz="2000" b="1">
              <a:solidFill>
                <a:srgbClr val="FFFFFF"/>
              </a:solidFill>
              <a:latin typeface="仿宋" panose="02010609060101010101" pitchFamily="49" charset="-122"/>
              <a:ea typeface="仿宋" panose="02010609060101010101" pitchFamily="49" charset="-122"/>
              <a:cs typeface="Arial" panose="020B0604020202020204" pitchFamily="34" charset="0"/>
            </a:endParaRPr>
          </a:p>
        </p:txBody>
      </p:sp>
      <p:sp>
        <p:nvSpPr>
          <p:cNvPr id="49175" name="Text Box 33"/>
          <p:cNvSpPr txBox="1">
            <a:spLocks noChangeArrowheads="1"/>
          </p:cNvSpPr>
          <p:nvPr/>
        </p:nvSpPr>
        <p:spPr bwMode="black">
          <a:xfrm>
            <a:off x="5819775" y="4405313"/>
            <a:ext cx="1719263" cy="396875"/>
          </a:xfrm>
          <a:prstGeom prst="rect">
            <a:avLst/>
          </a:prstGeom>
          <a:noFill/>
          <a:ln w="9525">
            <a:noFill/>
            <a:miter lim="800000"/>
          </a:ln>
        </p:spPr>
        <p:txBody>
          <a:bodyPr>
            <a:spAutoFit/>
          </a:bodyPr>
          <a:lstStyle/>
          <a:p>
            <a:pPr algn="ctr">
              <a:spcBef>
                <a:spcPct val="50000"/>
              </a:spcBef>
            </a:pPr>
            <a:r>
              <a:rPr lang="zh-CN" altLang="en-US" sz="2000" b="1">
                <a:solidFill>
                  <a:srgbClr val="FFFFFF"/>
                </a:solidFill>
                <a:latin typeface="仿宋" panose="02010609060101010101" pitchFamily="49" charset="-122"/>
                <a:ea typeface="仿宋" panose="02010609060101010101" pitchFamily="49" charset="-122"/>
                <a:cs typeface="Arial" panose="020B0604020202020204" pitchFamily="34" charset="0"/>
              </a:rPr>
              <a:t>三级投资者</a:t>
            </a:r>
            <a:endParaRPr lang="en-US" altLang="zh-CN" sz="2000" b="1">
              <a:solidFill>
                <a:srgbClr val="FFFFFF"/>
              </a:solidFill>
              <a:latin typeface="仿宋" panose="02010609060101010101" pitchFamily="49" charset="-122"/>
              <a:ea typeface="仿宋" panose="02010609060101010101" pitchFamily="49" charset="-122"/>
              <a:cs typeface="Arial" panose="020B0604020202020204" pitchFamily="34" charset="0"/>
            </a:endParaRPr>
          </a:p>
        </p:txBody>
      </p:sp>
      <p:sp>
        <p:nvSpPr>
          <p:cNvPr id="49176" name="矩形 28"/>
          <p:cNvSpPr>
            <a:spLocks noChangeArrowheads="1"/>
          </p:cNvSpPr>
          <p:nvPr/>
        </p:nvSpPr>
        <p:spPr bwMode="auto">
          <a:xfrm>
            <a:off x="107950" y="1844675"/>
            <a:ext cx="8351838" cy="423863"/>
          </a:xfrm>
          <a:prstGeom prst="rect">
            <a:avLst/>
          </a:prstGeom>
          <a:noFill/>
          <a:ln w="9525">
            <a:noFill/>
            <a:miter lim="800000"/>
          </a:ln>
        </p:spPr>
        <p:txBody>
          <a:bodyPr>
            <a:spAutoFit/>
          </a:bodyPr>
          <a:lstStyle/>
          <a:p>
            <a:pPr marL="809625" lvl="1" indent="-352425" eaLnBrk="0" hangingPunct="0">
              <a:lnSpc>
                <a:spcPts val="3000"/>
              </a:lnSpc>
              <a:spcBef>
                <a:spcPts val="600"/>
              </a:spcBef>
              <a:buFont typeface="Wingdings" panose="05000000000000000000" pitchFamily="2" charset="2"/>
              <a:buChar char="Ø"/>
            </a:pPr>
            <a:r>
              <a:rPr lang="zh-CN" altLang="en-US" sz="2000" b="1">
                <a:latin typeface="仿宋" panose="02010609060101010101" pitchFamily="49" charset="-122"/>
                <a:ea typeface="仿宋" panose="02010609060101010101" pitchFamily="49" charset="-122"/>
              </a:rPr>
              <a:t>分级管理制度（对不同级别投资者，设置不同交易权限和规模）</a:t>
            </a:r>
            <a:endParaRPr lang="en-US" altLang="zh-CN" sz="2000" b="1">
              <a:latin typeface="仿宋" panose="02010609060101010101" pitchFamily="49" charset="-122"/>
              <a:ea typeface="仿宋" panose="02010609060101010101" pitchFamily="49" charset="-122"/>
            </a:endParaRPr>
          </a:p>
        </p:txBody>
      </p:sp>
    </p:spTree>
  </p:cSld>
  <p:clrMapOvr>
    <a:masterClrMapping/>
  </p:clrMapOvr>
  <p:timing>
    <p:tnLst>
      <p:par>
        <p:cTn id="1" dur="indefinite" restart="never" nodeType="tmRoot"/>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130" name="灯片编号占位符 1"/>
          <p:cNvSpPr>
            <a:spLocks noGrp="1"/>
          </p:cNvSpPr>
          <p:nvPr>
            <p:ph type="sldNum" sz="quarter" idx="12"/>
          </p:nvPr>
        </p:nvSpPr>
        <p:spPr bwMode="auto">
          <a:ln>
            <a:miter lim="800000"/>
          </a:ln>
        </p:spPr>
        <p:txBody>
          <a:bodyPr vert="horz" wrap="square" lIns="91440" tIns="45720" rIns="91440" bIns="45720" numCol="1" anchor="t" anchorCtr="0" compatLnSpc="1"/>
          <a:lstStyle/>
          <a:p>
            <a:pPr fontAlgn="base">
              <a:spcBef>
                <a:spcPct val="0"/>
              </a:spcBef>
              <a:spcAft>
                <a:spcPct val="0"/>
              </a:spcAft>
              <a:defRPr/>
            </a:pPr>
            <a:fld id="{A176C661-2335-4C7C-B19C-3DBE27949A3E}" type="slidenum">
              <a:rPr lang="zh-CN" altLang="en-US" smtClean="0"/>
            </a:fld>
            <a:endParaRPr lang="zh-CN" altLang="en-US" smtClean="0"/>
          </a:p>
        </p:txBody>
      </p:sp>
      <p:sp>
        <p:nvSpPr>
          <p:cNvPr id="50179" name="Rectangle 24"/>
          <p:cNvSpPr>
            <a:spLocks noChangeArrowheads="1"/>
          </p:cNvSpPr>
          <p:nvPr/>
        </p:nvSpPr>
        <p:spPr bwMode="black">
          <a:xfrm>
            <a:off x="571500" y="1379538"/>
            <a:ext cx="7643813" cy="969962"/>
          </a:xfrm>
          <a:prstGeom prst="rect">
            <a:avLst/>
          </a:prstGeom>
          <a:noFill/>
          <a:ln w="9525" algn="ctr">
            <a:noFill/>
            <a:miter lim="800000"/>
          </a:ln>
        </p:spPr>
        <p:txBody>
          <a:bodyPr>
            <a:spAutoFit/>
          </a:bodyPr>
          <a:lstStyle/>
          <a:p>
            <a:pPr marL="357505" indent="-357505">
              <a:lnSpc>
                <a:spcPct val="150000"/>
              </a:lnSpc>
            </a:pPr>
            <a:r>
              <a:rPr lang="zh-CN" altLang="en-US" sz="2400" b="1" dirty="0">
                <a:solidFill>
                  <a:srgbClr val="C00000"/>
                </a:solidFill>
                <a:latin typeface="微软雅黑" panose="020B0503020204020204" pitchFamily="34" charset="-122"/>
                <a:ea typeface="微软雅黑" panose="020B0503020204020204" pitchFamily="34" charset="-122"/>
                <a:cs typeface="Arial" panose="020B0604020202020204" pitchFamily="34" charset="0"/>
              </a:rPr>
              <a:t>风险处置主要措施：</a:t>
            </a:r>
            <a:endParaRPr lang="en-US" altLang="zh-CN" sz="2400" b="1" dirty="0">
              <a:solidFill>
                <a:srgbClr val="C00000"/>
              </a:solidFill>
              <a:latin typeface="微软雅黑" panose="020B0503020204020204" pitchFamily="34" charset="-122"/>
              <a:ea typeface="微软雅黑" panose="020B0503020204020204" pitchFamily="34" charset="-122"/>
              <a:cs typeface="Arial" panose="020B0604020202020204" pitchFamily="34" charset="0"/>
            </a:endParaRPr>
          </a:p>
          <a:p>
            <a:pPr marL="357505" indent="-357505">
              <a:lnSpc>
                <a:spcPct val="150000"/>
              </a:lnSpc>
              <a:buFont typeface="Arial" panose="020B0604020202020204" pitchFamily="34" charset="0"/>
              <a:buChar char="•"/>
            </a:pPr>
            <a:endParaRPr lang="zh-CN" altLang="en-US" sz="1400" dirty="0">
              <a:latin typeface="微软雅黑" panose="020B0503020204020204" pitchFamily="34" charset="-122"/>
              <a:ea typeface="微软雅黑" panose="020B0503020204020204" pitchFamily="34" charset="-122"/>
              <a:cs typeface="Arial" panose="020B0604020202020204" pitchFamily="34" charset="0"/>
            </a:endParaRPr>
          </a:p>
        </p:txBody>
      </p:sp>
      <p:sp>
        <p:nvSpPr>
          <p:cNvPr id="50180" name="TextBox 7"/>
          <p:cNvSpPr txBox="1">
            <a:spLocks noChangeArrowheads="1"/>
          </p:cNvSpPr>
          <p:nvPr/>
        </p:nvSpPr>
        <p:spPr bwMode="auto">
          <a:xfrm>
            <a:off x="3786188" y="214290"/>
            <a:ext cx="6156325" cy="523875"/>
          </a:xfrm>
          <a:prstGeom prst="rect">
            <a:avLst/>
          </a:prstGeom>
          <a:noFill/>
          <a:ln w="9525">
            <a:noFill/>
            <a:miter lim="800000"/>
          </a:ln>
        </p:spPr>
        <p:txBody>
          <a:bodyPr>
            <a:spAutoFit/>
          </a:bodyPr>
          <a:lstStyle/>
          <a:p>
            <a:r>
              <a:rPr lang="zh-CN" altLang="en-US" sz="2800" b="1" dirty="0">
                <a:latin typeface="微软雅黑" panose="020B0503020204020204" pitchFamily="34" charset="-122"/>
                <a:ea typeface="微软雅黑" panose="020B0503020204020204" pitchFamily="34" charset="-122"/>
              </a:rPr>
              <a:t>四、风控制度：</a:t>
            </a:r>
            <a:r>
              <a:rPr lang="en-US" altLang="zh-CN" sz="2800" b="1" dirty="0">
                <a:latin typeface="微软雅黑" panose="020B0503020204020204" pitchFamily="34" charset="-122"/>
                <a:ea typeface="微软雅黑" panose="020B0503020204020204" pitchFamily="34" charset="-122"/>
              </a:rPr>
              <a:t> </a:t>
            </a:r>
            <a:r>
              <a:rPr lang="zh-CN" altLang="en-US" sz="2800" b="1" dirty="0">
                <a:latin typeface="微软雅黑" panose="020B0503020204020204" pitchFamily="34" charset="-122"/>
                <a:ea typeface="微软雅黑" panose="020B0503020204020204" pitchFamily="34" charset="-122"/>
              </a:rPr>
              <a:t>风险处置措施</a:t>
            </a:r>
            <a:endParaRPr lang="zh-CN" altLang="en-US" sz="2800" b="1" dirty="0">
              <a:latin typeface="微软雅黑" panose="020B0503020204020204" pitchFamily="34" charset="-122"/>
              <a:ea typeface="微软雅黑" panose="020B0503020204020204" pitchFamily="34" charset="-122"/>
            </a:endParaRPr>
          </a:p>
        </p:txBody>
      </p:sp>
      <p:sp>
        <p:nvSpPr>
          <p:cNvPr id="50181" name="矩形 4"/>
          <p:cNvSpPr>
            <a:spLocks noChangeArrowheads="1"/>
          </p:cNvSpPr>
          <p:nvPr/>
        </p:nvSpPr>
        <p:spPr bwMode="auto">
          <a:xfrm>
            <a:off x="571500" y="2373313"/>
            <a:ext cx="8358188" cy="3000375"/>
          </a:xfrm>
          <a:prstGeom prst="rect">
            <a:avLst/>
          </a:prstGeom>
          <a:noFill/>
          <a:ln w="9525">
            <a:noFill/>
            <a:miter lim="800000"/>
          </a:ln>
        </p:spPr>
        <p:txBody>
          <a:bodyPr>
            <a:spAutoFit/>
          </a:bodyPr>
          <a:lstStyle/>
          <a:p>
            <a:pPr>
              <a:lnSpc>
                <a:spcPct val="150000"/>
              </a:lnSpc>
              <a:buFont typeface="Wingdings" panose="05000000000000000000" pitchFamily="2" charset="2"/>
              <a:buChar char="Ø"/>
            </a:pPr>
            <a:r>
              <a:rPr lang="zh-CN" altLang="en-US">
                <a:solidFill>
                  <a:srgbClr val="000000"/>
                </a:solidFill>
                <a:latin typeface="微软雅黑" panose="020B0503020204020204" pitchFamily="34" charset="-122"/>
                <a:ea typeface="微软雅黑" panose="020B0503020204020204" pitchFamily="34" charset="-122"/>
                <a:cs typeface="Arial" panose="020B0604020202020204" pitchFamily="34" charset="0"/>
              </a:rPr>
              <a:t>对市场，主要措施包括：市场风险警示、保证金水平调整、限开仓、持仓限额调整、临时停复牌、结算价调整、交割方式调整、取消交易等。</a:t>
            </a:r>
            <a:endParaRPr lang="en-US" altLang="zh-CN">
              <a:solidFill>
                <a:srgbClr val="000000"/>
              </a:solidFill>
              <a:latin typeface="微软雅黑" panose="020B0503020204020204" pitchFamily="34" charset="-122"/>
              <a:ea typeface="微软雅黑" panose="020B0503020204020204" pitchFamily="34" charset="-122"/>
              <a:cs typeface="Arial" panose="020B0604020202020204" pitchFamily="34" charset="0"/>
            </a:endParaRPr>
          </a:p>
          <a:p>
            <a:pPr>
              <a:lnSpc>
                <a:spcPct val="150000"/>
              </a:lnSpc>
              <a:buFont typeface="Wingdings" panose="05000000000000000000" pitchFamily="2" charset="2"/>
              <a:buChar char="Ø"/>
            </a:pPr>
            <a:r>
              <a:rPr lang="zh-CN" altLang="en-US">
                <a:solidFill>
                  <a:srgbClr val="000000"/>
                </a:solidFill>
                <a:latin typeface="微软雅黑" panose="020B0503020204020204" pitchFamily="34" charset="-122"/>
                <a:ea typeface="微软雅黑" panose="020B0503020204020204" pitchFamily="34" charset="-122"/>
                <a:cs typeface="Arial" panose="020B0604020202020204" pitchFamily="34" charset="0"/>
              </a:rPr>
              <a:t>对期权经营机构，主要措施包括：电话提醒、约见谈话、大户报告、风险警示函、监管关注函、限期平仓、强行平仓、黑名单、交易权限限制、限制入金、限制出金、一键撤消等。</a:t>
            </a:r>
            <a:endParaRPr lang="en-US" altLang="zh-CN">
              <a:solidFill>
                <a:srgbClr val="000000"/>
              </a:solidFill>
              <a:latin typeface="微软雅黑" panose="020B0503020204020204" pitchFamily="34" charset="-122"/>
              <a:ea typeface="微软雅黑" panose="020B0503020204020204" pitchFamily="34" charset="-122"/>
              <a:cs typeface="Arial" panose="020B0604020202020204" pitchFamily="34" charset="0"/>
            </a:endParaRPr>
          </a:p>
          <a:p>
            <a:pPr>
              <a:lnSpc>
                <a:spcPct val="150000"/>
              </a:lnSpc>
              <a:buFont typeface="Wingdings" panose="05000000000000000000" pitchFamily="2" charset="2"/>
              <a:buChar char="Ø"/>
            </a:pPr>
            <a:r>
              <a:rPr lang="zh-CN" altLang="en-US">
                <a:solidFill>
                  <a:srgbClr val="000000"/>
                </a:solidFill>
                <a:latin typeface="微软雅黑" panose="020B0503020204020204" pitchFamily="34" charset="-122"/>
                <a:ea typeface="微软雅黑" panose="020B0503020204020204" pitchFamily="34" charset="-122"/>
                <a:cs typeface="Arial" panose="020B0604020202020204" pitchFamily="34" charset="0"/>
              </a:rPr>
              <a:t>对客户，主要措施包括：大户报告、风险警示函、限期平仓、持仓限额调整、强行平仓、黑名单、交易权限限制、一键撤消等。</a:t>
            </a:r>
            <a:endParaRPr lang="zh-CN" altLang="en-US">
              <a:solidFill>
                <a:srgbClr val="000000"/>
              </a:solidFill>
              <a:latin typeface="微软雅黑" panose="020B0503020204020204" pitchFamily="34" charset="-122"/>
              <a:ea typeface="微软雅黑" panose="020B0503020204020204" pitchFamily="34" charset="-122"/>
              <a:cs typeface="Arial" panose="020B0604020202020204" pitchFamily="34" charset="0"/>
            </a:endParaRPr>
          </a:p>
        </p:txBody>
      </p:sp>
    </p:spTree>
  </p:cSld>
  <p:clrMapOvr>
    <a:masterClrMapping/>
  </p:clrMapOvr>
  <p:timing>
    <p:tnLst>
      <p:par>
        <p:cTn id="1" dur="indefinite" restart="never" nodeType="tmRoot"/>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7890" name="图片 1"/>
          <p:cNvPicPr>
            <a:picLocks noChangeAspect="1" noChangeArrowheads="1"/>
          </p:cNvPicPr>
          <p:nvPr/>
        </p:nvPicPr>
        <p:blipFill>
          <a:blip r:embed="rId1" cstate="print"/>
          <a:srcRect l="25014" t="13071" r="22543" b="24129"/>
          <a:stretch>
            <a:fillRect/>
          </a:stretch>
        </p:blipFill>
        <p:spPr bwMode="auto">
          <a:xfrm>
            <a:off x="752475" y="1468438"/>
            <a:ext cx="2057400" cy="3563937"/>
          </a:xfrm>
          <a:prstGeom prst="rect">
            <a:avLst/>
          </a:prstGeom>
          <a:noFill/>
          <a:ln w="9525">
            <a:noFill/>
            <a:miter lim="800000"/>
            <a:headEnd/>
            <a:tailEnd/>
          </a:ln>
        </p:spPr>
      </p:pic>
      <p:pic>
        <p:nvPicPr>
          <p:cNvPr id="37891" name="图片 3"/>
          <p:cNvPicPr>
            <a:picLocks noChangeAspect="1" noChangeArrowheads="1"/>
          </p:cNvPicPr>
          <p:nvPr/>
        </p:nvPicPr>
        <p:blipFill>
          <a:blip r:embed="rId2" cstate="print"/>
          <a:srcRect/>
          <a:stretch>
            <a:fillRect/>
          </a:stretch>
        </p:blipFill>
        <p:spPr bwMode="auto">
          <a:xfrm>
            <a:off x="5003007" y="0"/>
            <a:ext cx="4140994" cy="6858000"/>
          </a:xfrm>
          <a:prstGeom prst="rect">
            <a:avLst/>
          </a:prstGeom>
          <a:noFill/>
          <a:ln w="9525">
            <a:noFill/>
            <a:miter lim="800000"/>
            <a:headEnd/>
            <a:tailEnd/>
          </a:ln>
        </p:spPr>
      </p:pic>
      <p:sp>
        <p:nvSpPr>
          <p:cNvPr id="37892" name="文本框 9"/>
          <p:cNvSpPr txBox="1">
            <a:spLocks noChangeArrowheads="1"/>
          </p:cNvSpPr>
          <p:nvPr/>
        </p:nvSpPr>
        <p:spPr bwMode="auto">
          <a:xfrm>
            <a:off x="1284448" y="4989514"/>
            <a:ext cx="369332" cy="420687"/>
          </a:xfrm>
          <a:prstGeom prst="rect">
            <a:avLst/>
          </a:prstGeom>
          <a:noFill/>
          <a:ln w="9525">
            <a:noFill/>
            <a:miter lim="800000"/>
          </a:ln>
        </p:spPr>
        <p:txBody>
          <a:bodyPr vert="eaVert">
            <a:spAutoFit/>
          </a:bodyPr>
          <a:lstStyle/>
          <a:p>
            <a:pPr>
              <a:buFont typeface="Arial" panose="020B0604020202020204" pitchFamily="34" charset="0"/>
              <a:buNone/>
            </a:pPr>
            <a:r>
              <a:rPr lang="zh-CN" altLang="en-US" sz="1200">
                <a:solidFill>
                  <a:srgbClr val="FFFFFF"/>
                </a:solidFill>
                <a:latin typeface="汉仪星宇体简"/>
                <a:ea typeface="汉仪星宇体简"/>
                <a:cs typeface="汉仪星宇体简"/>
              </a:rPr>
              <a:t>印</a:t>
            </a:r>
            <a:endParaRPr lang="zh-CN" altLang="en-US" sz="1200">
              <a:solidFill>
                <a:srgbClr val="FFFFFF"/>
              </a:solidFill>
              <a:latin typeface="汉仪星宇体简"/>
              <a:ea typeface="汉仪星宇体简"/>
              <a:cs typeface="汉仪星宇体简"/>
            </a:endParaRPr>
          </a:p>
        </p:txBody>
      </p:sp>
    </p:spTree>
  </p:cSld>
  <p:clrMapOvr>
    <a:masterClrMapping/>
  </p:clrMapOvr>
  <p:timing>
    <p:tnLst>
      <p:par>
        <p:cTn id="1" dur="indefinite" restart="never" nodeType="tmRoot"/>
      </p:par>
    </p:tnLst>
  </p:timing>
</p:sld>
</file>

<file path=ppt/theme/theme1.xml><?xml version="1.0" encoding="utf-8"?>
<a:theme xmlns:a="http://schemas.openxmlformats.org/drawingml/2006/main" name="主题1">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a:solidFill>
          <a:schemeClr val="bg1">
            <a:alpha val="0"/>
          </a:schemeClr>
        </a:solidFill>
        <a:ln w="28575" cap="rnd" cmpd="thickThin">
          <a:solidFill>
            <a:schemeClr val="accent5">
              <a:lumMod val="50000"/>
            </a:schemeClr>
          </a:solidFill>
          <a:prstDash val="solid"/>
        </a:ln>
      </a:spPr>
      <a:bodyPr rtlCol="0" anchor="ctr"/>
      <a:lstStyle>
        <a:defPPr algn="ctr">
          <a:defRPr lang="zh-CN" altLang="en-US"/>
        </a:defPPr>
      </a:lstStyle>
      <a:style>
        <a:lnRef idx="2">
          <a:schemeClr val="accent1">
            <a:shade val="50000"/>
          </a:schemeClr>
        </a:lnRef>
        <a:fillRef idx="1">
          <a:schemeClr val="accent1"/>
        </a:fillRef>
        <a:effectRef idx="0">
          <a:schemeClr val="accent1"/>
        </a:effectRef>
        <a:fontRef idx="minor">
          <a:schemeClr val="lt1"/>
        </a:fontRef>
      </a:style>
    </a:spDef>
    <a:txDef>
      <a:spPr>
        <a:noFill/>
        <a:ln>
          <a:solidFill>
            <a:schemeClr val="accent1">
              <a:lumMod val="50000"/>
            </a:schemeClr>
          </a:solidFill>
          <a:prstDash val="sysDot"/>
        </a:ln>
      </a:spPr>
      <a:bodyPr wrap="square">
        <a:spAutoFit/>
      </a:bodyPr>
      <a:lstStyle>
        <a:defPPr marL="342900">
          <a:lnSpc>
            <a:spcPct val="150000"/>
          </a:lnSpc>
          <a:defRPr sz="2000" dirty="0" smtClean="0">
            <a:solidFill>
              <a:srgbClr val="000000"/>
            </a:solidFill>
            <a:latin typeface="华文楷体" panose="02010600040101010101" pitchFamily="2" charset="-122"/>
            <a:ea typeface="华文楷体" panose="02010600040101010101" pitchFamily="2" charset="-122"/>
            <a:cs typeface="Times New Roman" panose="02020603050405020304" pitchFamily="18" charset="0"/>
            <a:sym typeface="Arial" panose="020B0604020202020204" pitchFamily="34" charset="0"/>
          </a:defRPr>
        </a:defPPr>
      </a:lstStyle>
    </a:txDef>
  </a:objectDefaults>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主题">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主题1</Template>
  <TotalTime>0</TotalTime>
  <Words>6705</Words>
  <Application>WPS 演示</Application>
  <PresentationFormat>全屏显示(4:3)</PresentationFormat>
  <Paragraphs>707</Paragraphs>
  <Slides>45</Slides>
  <Notes>2</Notes>
  <HiddenSlides>0</HiddenSlides>
  <MMClips>0</MMClips>
  <ScaleCrop>false</ScaleCrop>
  <HeadingPairs>
    <vt:vector size="8" baseType="variant">
      <vt:variant>
        <vt:lpstr>已用的字体</vt:lpstr>
      </vt:variant>
      <vt:variant>
        <vt:i4>16</vt:i4>
      </vt:variant>
      <vt:variant>
        <vt:lpstr>主题</vt:lpstr>
      </vt:variant>
      <vt:variant>
        <vt:i4>1</vt:i4>
      </vt:variant>
      <vt:variant>
        <vt:lpstr>嵌入 OLE 服务器</vt:lpstr>
      </vt:variant>
      <vt:variant>
        <vt:i4>1</vt:i4>
      </vt:variant>
      <vt:variant>
        <vt:lpstr>幻灯片标题</vt:lpstr>
      </vt:variant>
      <vt:variant>
        <vt:i4>45</vt:i4>
      </vt:variant>
    </vt:vector>
  </HeadingPairs>
  <TitlesOfParts>
    <vt:vector size="63" baseType="lpstr">
      <vt:lpstr>Arial</vt:lpstr>
      <vt:lpstr>宋体</vt:lpstr>
      <vt:lpstr>Wingdings</vt:lpstr>
      <vt:lpstr>华文楷体</vt:lpstr>
      <vt:lpstr>Times New Roman</vt:lpstr>
      <vt:lpstr>Calibri Light</vt:lpstr>
      <vt:lpstr>微软雅黑</vt:lpstr>
      <vt:lpstr>楷体</vt:lpstr>
      <vt:lpstr>Times New Roman</vt:lpstr>
      <vt:lpstr>Calibri</vt:lpstr>
      <vt:lpstr>Arial Unicode MS</vt:lpstr>
      <vt:lpstr>楷体_GB2312</vt:lpstr>
      <vt:lpstr>仿宋</vt:lpstr>
      <vt:lpstr>汉仪星宇体简</vt:lpstr>
      <vt:lpstr>新宋体</vt:lpstr>
      <vt:lpstr>Segoe Print</vt:lpstr>
      <vt:lpstr>主题1</vt:lpstr>
      <vt:lpstr>Word.Document.12</vt:lpstr>
      <vt:lpstr>上证50ETF期权业务方案解读</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上交所股票期权 业务方案</dc:title>
  <dc:creator>shuangchen</dc:creator>
  <cp:lastModifiedBy>lenovo</cp:lastModifiedBy>
  <cp:revision>20</cp:revision>
  <dcterms:created xsi:type="dcterms:W3CDTF">2015-01-05T08:01:00Z</dcterms:created>
  <dcterms:modified xsi:type="dcterms:W3CDTF">2018-12-13T06:50:00Z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KSORubyTemplateID">
    <vt:lpwstr>13</vt:lpwstr>
  </property>
  <property fmtid="{D5CDD505-2E9C-101B-9397-08002B2CF9AE}" pid="3" name="KSOProductBuildVer">
    <vt:lpwstr>2052-10.1.0.7697</vt:lpwstr>
  </property>
</Properties>
</file>